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51" r:id="rId1"/>
  </p:sldMasterIdLst>
  <p:notesMasterIdLst>
    <p:notesMasterId r:id="rId27"/>
  </p:notesMasterIdLst>
  <p:handoutMasterIdLst>
    <p:handoutMasterId r:id="rId28"/>
  </p:handoutMasterIdLst>
  <p:sldIdLst>
    <p:sldId id="318" r:id="rId2"/>
    <p:sldId id="289" r:id="rId3"/>
    <p:sldId id="290" r:id="rId4"/>
    <p:sldId id="291" r:id="rId5"/>
    <p:sldId id="292" r:id="rId6"/>
    <p:sldId id="316" r:id="rId7"/>
    <p:sldId id="314" r:id="rId8"/>
    <p:sldId id="317" r:id="rId9"/>
    <p:sldId id="294" r:id="rId10"/>
    <p:sldId id="295" r:id="rId11"/>
    <p:sldId id="296" r:id="rId12"/>
    <p:sldId id="297" r:id="rId13"/>
    <p:sldId id="298" r:id="rId14"/>
    <p:sldId id="299" r:id="rId15"/>
    <p:sldId id="300" r:id="rId16"/>
    <p:sldId id="303" r:id="rId17"/>
    <p:sldId id="304" r:id="rId18"/>
    <p:sldId id="307" r:id="rId19"/>
    <p:sldId id="308" r:id="rId20"/>
    <p:sldId id="309" r:id="rId21"/>
    <p:sldId id="310" r:id="rId22"/>
    <p:sldId id="311" r:id="rId23"/>
    <p:sldId id="312" r:id="rId24"/>
    <p:sldId id="313" r:id="rId25"/>
    <p:sldId id="283" r:id="rId2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kern="1200">
        <a:solidFill>
          <a:schemeClr val="tx1"/>
        </a:solidFill>
        <a:latin typeface="Arial" pitchFamily="34" charset="0"/>
        <a:ea typeface="ＭＳ Ｐゴシック"/>
        <a:cs typeface="ＭＳ Ｐゴシック"/>
      </a:defRPr>
    </a:lvl5pPr>
    <a:lvl6pPr marL="2286000" algn="l" defTabSz="914400" rtl="0" eaLnBrk="1" latinLnBrk="0" hangingPunct="1">
      <a:defRPr kern="1200">
        <a:solidFill>
          <a:schemeClr val="tx1"/>
        </a:solidFill>
        <a:latin typeface="Arial" pitchFamily="34" charset="0"/>
        <a:ea typeface="ＭＳ Ｐゴシック"/>
        <a:cs typeface="ＭＳ Ｐゴシック"/>
      </a:defRPr>
    </a:lvl6pPr>
    <a:lvl7pPr marL="2743200" algn="l" defTabSz="914400" rtl="0" eaLnBrk="1" latinLnBrk="0" hangingPunct="1">
      <a:defRPr kern="1200">
        <a:solidFill>
          <a:schemeClr val="tx1"/>
        </a:solidFill>
        <a:latin typeface="Arial" pitchFamily="34" charset="0"/>
        <a:ea typeface="ＭＳ Ｐゴシック"/>
        <a:cs typeface="ＭＳ Ｐゴシック"/>
      </a:defRPr>
    </a:lvl7pPr>
    <a:lvl8pPr marL="3200400" algn="l" defTabSz="914400" rtl="0" eaLnBrk="1" latinLnBrk="0" hangingPunct="1">
      <a:defRPr kern="1200">
        <a:solidFill>
          <a:schemeClr val="tx1"/>
        </a:solidFill>
        <a:latin typeface="Arial" pitchFamily="34" charset="0"/>
        <a:ea typeface="ＭＳ Ｐゴシック"/>
        <a:cs typeface="ＭＳ Ｐゴシック"/>
      </a:defRPr>
    </a:lvl8pPr>
    <a:lvl9pPr marL="3657600" algn="l" defTabSz="914400" rtl="0" eaLnBrk="1" latinLnBrk="0" hangingPunct="1">
      <a:defRPr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368">
          <p15:clr>
            <a:srgbClr val="A4A3A4"/>
          </p15:clr>
        </p15:guide>
        <p15:guide id="2" orient="horz" pos="2333">
          <p15:clr>
            <a:srgbClr val="A4A3A4"/>
          </p15:clr>
        </p15:guide>
        <p15:guide id="3" orient="horz" pos="4175">
          <p15:clr>
            <a:srgbClr val="A4A3A4"/>
          </p15:clr>
        </p15:guide>
        <p15:guide id="4" orient="horz" pos="453">
          <p15:clr>
            <a:srgbClr val="A4A3A4"/>
          </p15:clr>
        </p15:guide>
        <p15:guide id="5" orient="horz" pos="158">
          <p15:clr>
            <a:srgbClr val="A4A3A4"/>
          </p15:clr>
        </p15:guide>
        <p15:guide id="6" orient="horz" pos="4033">
          <p15:clr>
            <a:srgbClr val="A4A3A4"/>
          </p15:clr>
        </p15:guide>
        <p15:guide id="7" orient="horz">
          <p15:clr>
            <a:srgbClr val="A4A3A4"/>
          </p15:clr>
        </p15:guide>
        <p15:guide id="8" orient="horz" pos="1093">
          <p15:clr>
            <a:srgbClr val="A4A3A4"/>
          </p15:clr>
        </p15:guide>
        <p15:guide id="9" orient="horz" pos="1950">
          <p15:clr>
            <a:srgbClr val="A4A3A4"/>
          </p15:clr>
        </p15:guide>
        <p15:guide id="10" pos="5471">
          <p15:clr>
            <a:srgbClr val="A4A3A4"/>
          </p15:clr>
        </p15:guide>
        <p15:guide id="11" pos="3024">
          <p15:clr>
            <a:srgbClr val="A4A3A4"/>
          </p15:clr>
        </p15:guide>
        <p15:guide id="12" pos="1727">
          <p15:clr>
            <a:srgbClr val="A4A3A4"/>
          </p15:clr>
        </p15:guide>
        <p15:guide id="13" pos="1442">
          <p15:clr>
            <a:srgbClr val="A4A3A4"/>
          </p15:clr>
        </p15:guide>
        <p15:guide id="14" pos="2737">
          <p15:clr>
            <a:srgbClr val="A4A3A4"/>
          </p15:clr>
        </p15:guide>
        <p15:guide id="15" pos="2304">
          <p15:clr>
            <a:srgbClr val="A4A3A4"/>
          </p15:clr>
        </p15:guide>
        <p15:guide id="16" pos="2007">
          <p15:clr>
            <a:srgbClr val="A4A3A4"/>
          </p15:clr>
        </p15:guide>
        <p15:guide id="17" pos="2161">
          <p15:clr>
            <a:srgbClr val="A4A3A4"/>
          </p15:clr>
        </p15:guide>
        <p15:guide id="18" pos="29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rest, Thomas M" initials="FTM" lastIdx="3" clrIdx="0">
    <p:extLst>
      <p:ext uri="{19B8F6BF-5375-455C-9EA6-DF929625EA0E}">
        <p15:presenceInfo xmlns:p15="http://schemas.microsoft.com/office/powerpoint/2012/main" userId="S-1-5-21-1454471165-2077806209-1801674531-66878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CE0"/>
    <a:srgbClr val="A39382"/>
    <a:srgbClr val="000000"/>
    <a:srgbClr val="165788"/>
    <a:srgbClr val="8D1F21"/>
    <a:srgbClr val="E2E3E4"/>
    <a:srgbClr val="FFFFFF"/>
    <a:srgbClr val="EBE5E3"/>
    <a:srgbClr val="E4DEDC"/>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27" autoAdjust="0"/>
    <p:restoredTop sz="97500" autoAdjust="0"/>
  </p:normalViewPr>
  <p:slideViewPr>
    <p:cSldViewPr snapToGrid="0" showGuides="1">
      <p:cViewPr varScale="1">
        <p:scale>
          <a:sx n="108" d="100"/>
          <a:sy n="108" d="100"/>
        </p:scale>
        <p:origin x="1428" y="108"/>
      </p:cViewPr>
      <p:guideLst>
        <p:guide orient="horz" pos="368"/>
        <p:guide orient="horz" pos="2333"/>
        <p:guide orient="horz" pos="4175"/>
        <p:guide orient="horz" pos="453"/>
        <p:guide orient="horz" pos="158"/>
        <p:guide orient="horz" pos="4033"/>
        <p:guide orient="horz"/>
        <p:guide orient="horz" pos="1093"/>
        <p:guide orient="horz" pos="1950"/>
        <p:guide pos="5471"/>
        <p:guide pos="3024"/>
        <p:guide pos="1727"/>
        <p:guide pos="1442"/>
        <p:guide pos="2737"/>
        <p:guide pos="2304"/>
        <p:guide pos="2007"/>
        <p:guide pos="2161"/>
        <p:guide pos="290"/>
      </p:guideLst>
    </p:cSldViewPr>
  </p:slideViewPr>
  <p:notesTextViewPr>
    <p:cViewPr>
      <p:scale>
        <a:sx n="100" d="100"/>
        <a:sy n="100" d="100"/>
      </p:scale>
      <p:origin x="0" y="0"/>
    </p:cViewPr>
  </p:notesTextViewPr>
  <p:sorterViewPr>
    <p:cViewPr>
      <p:scale>
        <a:sx n="92" d="100"/>
        <a:sy n="92" d="100"/>
      </p:scale>
      <p:origin x="0" y="-696"/>
    </p:cViewPr>
  </p:sorterViewPr>
  <p:notesViewPr>
    <p:cSldViewPr snapToGrid="0" showGuides="1">
      <p:cViewPr varScale="1">
        <p:scale>
          <a:sx n="55" d="100"/>
          <a:sy n="55" d="100"/>
        </p:scale>
        <p:origin x="2802" y="84"/>
      </p:cViewPr>
      <p:guideLst>
        <p:guide orient="horz" pos="3024"/>
        <p:guide pos="2304"/>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1371" cy="480762"/>
          </a:xfrm>
          <a:prstGeom prst="rect">
            <a:avLst/>
          </a:prstGeom>
        </p:spPr>
        <p:txBody>
          <a:bodyPr vert="horz" lIns="94822" tIns="47411" rIns="94822" bIns="47411"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4143829" y="0"/>
            <a:ext cx="3169558" cy="480762"/>
          </a:xfrm>
          <a:prstGeom prst="rect">
            <a:avLst/>
          </a:prstGeom>
        </p:spPr>
        <p:txBody>
          <a:bodyPr vert="horz" lIns="94822" tIns="47411" rIns="94822" bIns="47411" rtlCol="0"/>
          <a:lstStyle>
            <a:lvl1pPr algn="r" fontAlgn="auto">
              <a:spcBef>
                <a:spcPts val="0"/>
              </a:spcBef>
              <a:spcAft>
                <a:spcPts val="0"/>
              </a:spcAft>
              <a:defRPr sz="1300">
                <a:latin typeface="+mn-lt"/>
                <a:ea typeface="+mn-ea"/>
                <a:cs typeface="+mn-cs"/>
              </a:defRPr>
            </a:lvl1pPr>
          </a:lstStyle>
          <a:p>
            <a:pPr>
              <a:defRPr/>
            </a:pPr>
            <a:fld id="{330B9399-B4AE-4323-98F9-99F44C3495FA}" type="datetimeFigureOut">
              <a:rPr lang="en-US"/>
              <a:pPr>
                <a:defRPr/>
              </a:pPr>
              <a:t>4/22/2019</a:t>
            </a:fld>
            <a:endParaRPr lang="en-US" dirty="0"/>
          </a:p>
        </p:txBody>
      </p:sp>
      <p:sp>
        <p:nvSpPr>
          <p:cNvPr id="4" name="Footer Placeholder 3"/>
          <p:cNvSpPr>
            <a:spLocks noGrp="1"/>
          </p:cNvSpPr>
          <p:nvPr>
            <p:ph type="ftr" sz="quarter" idx="2"/>
          </p:nvPr>
        </p:nvSpPr>
        <p:spPr>
          <a:xfrm>
            <a:off x="0" y="9118685"/>
            <a:ext cx="3171371" cy="480762"/>
          </a:xfrm>
          <a:prstGeom prst="rect">
            <a:avLst/>
          </a:prstGeom>
        </p:spPr>
        <p:txBody>
          <a:bodyPr vert="horz" lIns="94822" tIns="47411" rIns="94822" bIns="47411"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4143829" y="9118685"/>
            <a:ext cx="3169558" cy="480762"/>
          </a:xfrm>
          <a:prstGeom prst="rect">
            <a:avLst/>
          </a:prstGeom>
        </p:spPr>
        <p:txBody>
          <a:bodyPr vert="horz" lIns="94822" tIns="47411" rIns="94822" bIns="47411" rtlCol="0" anchor="b"/>
          <a:lstStyle>
            <a:lvl1pPr algn="r" fontAlgn="auto">
              <a:spcBef>
                <a:spcPts val="0"/>
              </a:spcBef>
              <a:spcAft>
                <a:spcPts val="0"/>
              </a:spcAft>
              <a:defRPr sz="1300">
                <a:latin typeface="+mn-lt"/>
                <a:ea typeface="+mn-ea"/>
                <a:cs typeface="+mn-cs"/>
              </a:defRPr>
            </a:lvl1pPr>
          </a:lstStyle>
          <a:p>
            <a:pPr>
              <a:defRPr/>
            </a:pPr>
            <a:fld id="{D635F108-AE54-4D17-8136-70EA378A3172}" type="slidenum">
              <a:rPr lang="en-US"/>
              <a:pPr>
                <a:defRPr/>
              </a:pPr>
              <a:t>‹#›</a:t>
            </a:fld>
            <a:endParaRPr lang="en-US" dirty="0"/>
          </a:p>
        </p:txBody>
      </p:sp>
    </p:spTree>
    <p:extLst>
      <p:ext uri="{BB962C8B-B14F-4D97-AF65-F5344CB8AC3E}">
        <p14:creationId xmlns:p14="http://schemas.microsoft.com/office/powerpoint/2010/main" val="1163392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1371" cy="480762"/>
          </a:xfrm>
          <a:prstGeom prst="rect">
            <a:avLst/>
          </a:prstGeom>
        </p:spPr>
        <p:txBody>
          <a:bodyPr vert="horz" lIns="94822" tIns="47411" rIns="94822" bIns="47411"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143829" y="0"/>
            <a:ext cx="3169558" cy="480762"/>
          </a:xfrm>
          <a:prstGeom prst="rect">
            <a:avLst/>
          </a:prstGeom>
        </p:spPr>
        <p:txBody>
          <a:bodyPr vert="horz" lIns="94822" tIns="47411" rIns="94822" bIns="47411" rtlCol="0"/>
          <a:lstStyle>
            <a:lvl1pPr algn="r" fontAlgn="auto">
              <a:spcBef>
                <a:spcPts val="0"/>
              </a:spcBef>
              <a:spcAft>
                <a:spcPts val="0"/>
              </a:spcAft>
              <a:defRPr sz="1300">
                <a:latin typeface="+mn-lt"/>
                <a:ea typeface="+mn-ea"/>
                <a:cs typeface="+mn-cs"/>
              </a:defRPr>
            </a:lvl1pPr>
          </a:lstStyle>
          <a:p>
            <a:pPr>
              <a:defRPr/>
            </a:pPr>
            <a:fld id="{DE837AED-9563-4FEB-B988-9EF638872E68}" type="datetimeFigureOut">
              <a:rPr lang="en-US"/>
              <a:pPr>
                <a:defRPr/>
              </a:pPr>
              <a:t>4/22/2019</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22" tIns="47411" rIns="94822" bIns="47411" rtlCol="0" anchor="ctr"/>
          <a:lstStyle/>
          <a:p>
            <a:pPr lvl="0"/>
            <a:endParaRPr lang="en-US" noProof="0" dirty="0"/>
          </a:p>
        </p:txBody>
      </p:sp>
      <p:sp>
        <p:nvSpPr>
          <p:cNvPr id="5" name="Notes Placeholder 4"/>
          <p:cNvSpPr>
            <a:spLocks noGrp="1"/>
          </p:cNvSpPr>
          <p:nvPr>
            <p:ph type="body" sz="quarter" idx="3"/>
          </p:nvPr>
        </p:nvSpPr>
        <p:spPr>
          <a:xfrm>
            <a:off x="732972" y="4561974"/>
            <a:ext cx="5849257" cy="4319838"/>
          </a:xfrm>
          <a:prstGeom prst="rect">
            <a:avLst/>
          </a:prstGeom>
        </p:spPr>
        <p:txBody>
          <a:bodyPr vert="horz" lIns="94822" tIns="47411" rIns="94822" bIns="4741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8685"/>
            <a:ext cx="3171371" cy="480762"/>
          </a:xfrm>
          <a:prstGeom prst="rect">
            <a:avLst/>
          </a:prstGeom>
        </p:spPr>
        <p:txBody>
          <a:bodyPr vert="horz" lIns="94822" tIns="47411" rIns="94822" bIns="47411"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4143829" y="9118685"/>
            <a:ext cx="3169558" cy="480762"/>
          </a:xfrm>
          <a:prstGeom prst="rect">
            <a:avLst/>
          </a:prstGeom>
        </p:spPr>
        <p:txBody>
          <a:bodyPr vert="horz" lIns="94822" tIns="47411" rIns="94822" bIns="47411" rtlCol="0" anchor="b"/>
          <a:lstStyle>
            <a:lvl1pPr algn="r" fontAlgn="auto">
              <a:spcBef>
                <a:spcPts val="0"/>
              </a:spcBef>
              <a:spcAft>
                <a:spcPts val="0"/>
              </a:spcAft>
              <a:defRPr sz="1300">
                <a:latin typeface="+mn-lt"/>
                <a:ea typeface="+mn-ea"/>
                <a:cs typeface="+mn-cs"/>
              </a:defRPr>
            </a:lvl1pPr>
          </a:lstStyle>
          <a:p>
            <a:pPr>
              <a:defRPr/>
            </a:pPr>
            <a:fld id="{50E57B56-9507-4140-842C-DE2E71D6C2D5}" type="slidenum">
              <a:rPr lang="en-US"/>
              <a:pPr>
                <a:defRPr/>
              </a:pPr>
              <a:t>‹#›</a:t>
            </a:fld>
            <a:endParaRPr lang="en-US" dirty="0"/>
          </a:p>
        </p:txBody>
      </p:sp>
    </p:spTree>
    <p:extLst>
      <p:ext uri="{BB962C8B-B14F-4D97-AF65-F5344CB8AC3E}">
        <p14:creationId xmlns:p14="http://schemas.microsoft.com/office/powerpoint/2010/main" val="344260683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4144192" y="9119845"/>
            <a:ext cx="3169376" cy="479735"/>
          </a:xfrm>
          <a:prstGeom prst="rect">
            <a:avLst/>
          </a:prstGeom>
          <a:noFill/>
          <a:ln w="9525">
            <a:noFill/>
            <a:miter lim="800000"/>
            <a:headEnd/>
            <a:tailEnd/>
          </a:ln>
        </p:spPr>
        <p:txBody>
          <a:bodyPr lIns="95617" tIns="47806" rIns="95617" bIns="47806" anchor="b"/>
          <a:lstStyle/>
          <a:p>
            <a:pPr algn="r" defTabSz="951590"/>
            <a:fld id="{586FE185-5511-4128-9C17-1C23C0D3EB1E}" type="slidenum">
              <a:rPr lang="en-US" sz="1300">
                <a:latin typeface="Calibri" pitchFamily="34" charset="0"/>
              </a:rPr>
              <a:pPr algn="r" defTabSz="951590"/>
              <a:t>2</a:t>
            </a:fld>
            <a:endParaRPr lang="en-US" sz="1300" dirty="0">
              <a:latin typeface="Calibri" pitchFamily="34" charset="0"/>
            </a:endParaRPr>
          </a:p>
        </p:txBody>
      </p:sp>
      <p:sp>
        <p:nvSpPr>
          <p:cNvPr id="100355" name="Rectangle 2"/>
          <p:cNvSpPr>
            <a:spLocks noGrp="1" noRot="1" noChangeAspect="1" noChangeArrowheads="1" noTextEdit="1"/>
          </p:cNvSpPr>
          <p:nvPr>
            <p:ph type="sldImg"/>
          </p:nvPr>
        </p:nvSpPr>
        <p:spPr>
          <a:xfrm>
            <a:off x="1265238" y="720725"/>
            <a:ext cx="4797425" cy="3598863"/>
          </a:xfrm>
          <a:ln/>
        </p:spPr>
      </p:sp>
      <p:sp>
        <p:nvSpPr>
          <p:cNvPr id="100356" name="Rectangle 3"/>
          <p:cNvSpPr>
            <a:spLocks noGrp="1" noChangeArrowheads="1"/>
          </p:cNvSpPr>
          <p:nvPr>
            <p:ph type="body" idx="1"/>
          </p:nvPr>
        </p:nvSpPr>
        <p:spPr>
          <a:xfrm>
            <a:off x="731520" y="4559923"/>
            <a:ext cx="5852160" cy="4319240"/>
          </a:xfrm>
        </p:spPr>
        <p:txBody>
          <a:bodyPr lIns="95617" tIns="47806" rIns="95617" bIns="47806"/>
          <a:lstStyle/>
          <a:p>
            <a:pPr eaLnBrk="1" hangingPunct="1"/>
            <a:endParaRPr lang="en-US" dirty="0" smtClean="0"/>
          </a:p>
        </p:txBody>
      </p:sp>
    </p:spTree>
    <p:extLst>
      <p:ext uri="{BB962C8B-B14F-4D97-AF65-F5344CB8AC3E}">
        <p14:creationId xmlns:p14="http://schemas.microsoft.com/office/powerpoint/2010/main" val="83185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0E57B56-9507-4140-842C-DE2E71D6C2D5}" type="slidenum">
              <a:rPr lang="en-US" smtClean="0"/>
              <a:pPr>
                <a:defRPr/>
              </a:pPr>
              <a:t>6</a:t>
            </a:fld>
            <a:endParaRPr lang="en-US" dirty="0"/>
          </a:p>
        </p:txBody>
      </p:sp>
    </p:spTree>
    <p:extLst>
      <p:ext uri="{BB962C8B-B14F-4D97-AF65-F5344CB8AC3E}">
        <p14:creationId xmlns:p14="http://schemas.microsoft.com/office/powerpoint/2010/main" val="1906727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0E57B56-9507-4140-842C-DE2E71D6C2D5}" type="slidenum">
              <a:rPr lang="en-US" smtClean="0"/>
              <a:pPr>
                <a:defRPr/>
              </a:pPr>
              <a:t>7</a:t>
            </a:fld>
            <a:endParaRPr lang="en-US" dirty="0"/>
          </a:p>
        </p:txBody>
      </p:sp>
    </p:spTree>
    <p:extLst>
      <p:ext uri="{BB962C8B-B14F-4D97-AF65-F5344CB8AC3E}">
        <p14:creationId xmlns:p14="http://schemas.microsoft.com/office/powerpoint/2010/main" val="1197990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2_Section Header">
    <p:spTree>
      <p:nvGrpSpPr>
        <p:cNvPr id="1" name=""/>
        <p:cNvGrpSpPr/>
        <p:nvPr/>
      </p:nvGrpSpPr>
      <p:grpSpPr>
        <a:xfrm>
          <a:off x="0" y="0"/>
          <a:ext cx="0" cy="0"/>
          <a:chOff x="0" y="0"/>
          <a:chExt cx="0" cy="0"/>
        </a:xfrm>
      </p:grpSpPr>
      <p:pic>
        <p:nvPicPr>
          <p:cNvPr id="4" name="Picture 1" descr="\\advjob\Agency Jobs 2013\G3 Projects 2013\GWIM 2013\_UHNW\02-13\PRES-02-13-0670.B US Trust PPT Template Rebrand\Creative\Art\ust_flagscape_7527.png"/>
          <p:cNvPicPr>
            <a:picLocks noChangeAspect="1" noChangeArrowheads="1"/>
          </p:cNvPicPr>
          <p:nvPr userDrawn="1"/>
        </p:nvPicPr>
        <p:blipFill>
          <a:blip r:embed="rId2"/>
          <a:srcRect l="29254" t="15536" r="32796" b="48076"/>
          <a:stretch>
            <a:fillRect/>
          </a:stretch>
        </p:blipFill>
        <p:spPr bwMode="auto">
          <a:xfrm>
            <a:off x="0" y="1181100"/>
            <a:ext cx="9144000" cy="4711700"/>
          </a:xfrm>
          <a:prstGeom prst="rect">
            <a:avLst/>
          </a:prstGeom>
          <a:noFill/>
          <a:ln w="9525">
            <a:noFill/>
            <a:miter lim="800000"/>
            <a:headEnd/>
            <a:tailEnd/>
          </a:ln>
        </p:spPr>
      </p:pic>
      <p:sp>
        <p:nvSpPr>
          <p:cNvPr id="3" name="Text Placeholder 2"/>
          <p:cNvSpPr>
            <a:spLocks noGrp="1"/>
          </p:cNvSpPr>
          <p:nvPr>
            <p:ph type="body" idx="1"/>
          </p:nvPr>
        </p:nvSpPr>
        <p:spPr>
          <a:xfrm>
            <a:off x="457200" y="3138249"/>
            <a:ext cx="7772400" cy="512064"/>
          </a:xfrm>
        </p:spPr>
        <p:txBody>
          <a:bodyPr>
            <a:normAutofit/>
          </a:bodyPr>
          <a:lstStyle>
            <a:lvl1pPr marL="0" indent="0">
              <a:buNone/>
              <a:defRPr sz="1800">
                <a:solidFill>
                  <a:schemeClr val="tx1"/>
                </a:solidFill>
                <a:latin typeface="Cambr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3" name="Picture 1" descr="H:\PROJECTS\AGENCY\07.09\PRES-07-09-0512 UST PPT 3-D objects\bac_lo1_cmyk_ust.png"/>
          <p:cNvPicPr>
            <a:picLocks noChangeAspect="1" noChangeArrowheads="1"/>
          </p:cNvPicPr>
          <p:nvPr userDrawn="1"/>
        </p:nvPicPr>
        <p:blipFill>
          <a:blip r:embed="rId3"/>
          <a:stretch>
            <a:fillRect/>
          </a:stretch>
        </p:blipFill>
        <p:spPr bwMode="auto">
          <a:xfrm>
            <a:off x="7129292" y="221380"/>
            <a:ext cx="1554163" cy="197421"/>
          </a:xfrm>
          <a:prstGeom prst="rect">
            <a:avLst/>
          </a:prstGeom>
          <a:noFill/>
          <a:ln w="9525">
            <a:noFill/>
            <a:miter lim="800000"/>
            <a:headEnd/>
            <a:tailEnd/>
          </a:ln>
        </p:spPr>
      </p:pic>
      <p:sp>
        <p:nvSpPr>
          <p:cNvPr id="7" name="Footer Placeholder 4"/>
          <p:cNvSpPr>
            <a:spLocks noGrp="1"/>
          </p:cNvSpPr>
          <p:nvPr>
            <p:ph type="ftr" sz="quarter" idx="3"/>
          </p:nvPr>
        </p:nvSpPr>
        <p:spPr>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9" name="Slide Number Placeholder 5"/>
          <p:cNvSpPr>
            <a:spLocks noGrp="1"/>
          </p:cNvSpPr>
          <p:nvPr>
            <p:ph type="sldNum" sz="quarter" idx="4"/>
          </p:nvPr>
        </p:nvSpPr>
        <p:spPr>
          <a:xfrm>
            <a:off x="8228013"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8" name="Title 1"/>
          <p:cNvSpPr>
            <a:spLocks noGrp="1"/>
          </p:cNvSpPr>
          <p:nvPr>
            <p:ph type="ctrTitle"/>
          </p:nvPr>
        </p:nvSpPr>
        <p:spPr>
          <a:xfrm>
            <a:off x="457200" y="2111904"/>
            <a:ext cx="8138160" cy="969264"/>
          </a:xfrm>
        </p:spPr>
        <p:txBody>
          <a:bodyPr/>
          <a:lstStyle>
            <a:lvl1pPr>
              <a:lnSpc>
                <a:spcPct val="90000"/>
              </a:lnSpc>
              <a:defRPr sz="3000">
                <a:solidFill>
                  <a:schemeClr val="tx1"/>
                </a:solidFill>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57200" y="535470"/>
            <a:ext cx="6126480" cy="304699"/>
          </a:xfrm>
          <a:noFill/>
          <a:ln w="9525">
            <a:noFill/>
            <a:miter lim="800000"/>
            <a:headEnd/>
            <a:tailEnd/>
          </a:ln>
        </p:spPr>
        <p:txBody>
          <a:bodyPr vert="horz" wrap="square" lIns="0" tIns="0" rIns="0" bIns="0" numCol="1" anchor="b" anchorCtr="0" compatLnSpc="1">
            <a:prstTxWarp prst="textNoShape">
              <a:avLst/>
            </a:prstTxWarp>
            <a:spAutoFit/>
          </a:bodyPr>
          <a:lstStyle>
            <a:lvl1pPr>
              <a:lnSpc>
                <a:spcPct val="90000"/>
              </a:lnSpc>
              <a:defRPr lang="en-US" sz="2200" kern="1200" cap="all" spc="50" baseline="0" dirty="0">
                <a:solidFill>
                  <a:schemeClr val="tx1"/>
                </a:solidFill>
                <a:latin typeface="+mj-lt"/>
                <a:ea typeface="+mj-ea"/>
                <a:cs typeface="+mj-cs"/>
              </a:defRPr>
            </a:lvl1pPr>
          </a:lstStyle>
          <a:p>
            <a:pPr lvl="0" algn="l" rtl="0" eaLnBrk="0" fontAlgn="base" hangingPunct="0">
              <a:spcBef>
                <a:spcPct val="0"/>
              </a:spcBef>
              <a:spcAft>
                <a:spcPct val="0"/>
              </a:spcAft>
            </a:pPr>
            <a:r>
              <a:rPr lang="en-US" dirty="0" smtClean="0"/>
              <a:t>Click to edit Master title style</a:t>
            </a:r>
            <a:endParaRPr lang="en-US" dirty="0"/>
          </a:p>
        </p:txBody>
      </p:sp>
      <p:sp>
        <p:nvSpPr>
          <p:cNvPr id="5"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4"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6"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cSld name="Back Page_with UST Logo">
    <p:spTree>
      <p:nvGrpSpPr>
        <p:cNvPr id="1" name=""/>
        <p:cNvGrpSpPr/>
        <p:nvPr/>
      </p:nvGrpSpPr>
      <p:grpSpPr>
        <a:xfrm>
          <a:off x="0" y="0"/>
          <a:ext cx="0" cy="0"/>
          <a:chOff x="0" y="0"/>
          <a:chExt cx="0" cy="0"/>
        </a:xfrm>
      </p:grpSpPr>
      <p:pic>
        <p:nvPicPr>
          <p:cNvPr id="2" name="Picture 6" descr="\\advjob\Agency Jobs 2013\G3 Projects 2013\GWIM 2013\_UHNW\02-13\PRES-02-13-0670.B US Trust PPT Template Rebrand\Creative\Art\ust_wordmark1_7527-01.png"/>
          <p:cNvPicPr>
            <a:picLocks noChangeAspect="1" noChangeArrowheads="1"/>
          </p:cNvPicPr>
          <p:nvPr userDrawn="1"/>
        </p:nvPicPr>
        <p:blipFill>
          <a:blip r:embed="rId2"/>
          <a:srcRect/>
          <a:stretch>
            <a:fillRect/>
          </a:stretch>
        </p:blipFill>
        <p:spPr bwMode="auto">
          <a:xfrm>
            <a:off x="0" y="1181100"/>
            <a:ext cx="9144000" cy="4718050"/>
          </a:xfrm>
          <a:prstGeom prst="rect">
            <a:avLst/>
          </a:prstGeom>
          <a:noFill/>
          <a:ln w="9525">
            <a:noFill/>
            <a:miter lim="800000"/>
            <a:headEnd/>
            <a:tailEnd/>
          </a:ln>
        </p:spPr>
      </p:pic>
      <p:pic>
        <p:nvPicPr>
          <p:cNvPr id="3" name="Picture 8" descr="\\advjob\Agency Jobs 2013\G3 Projects 2013\GWIM 2013\_UHNW\02-13\PRES-02-13-0670.B US Trust PPT Template Rebrand\Creative\Art\bac_lo1_rgb_ust.png"/>
          <p:cNvPicPr>
            <a:picLocks noChangeAspect="1" noChangeArrowheads="1"/>
          </p:cNvPicPr>
          <p:nvPr userDrawn="1"/>
        </p:nvPicPr>
        <p:blipFill>
          <a:blip r:embed="rId3"/>
          <a:stretch>
            <a:fillRect/>
          </a:stretch>
        </p:blipFill>
        <p:spPr bwMode="auto">
          <a:xfrm>
            <a:off x="4252711" y="4399662"/>
            <a:ext cx="4175125" cy="530355"/>
          </a:xfrm>
          <a:prstGeom prst="rect">
            <a:avLst/>
          </a:prstGeom>
          <a:noFill/>
          <a:ln w="9525">
            <a:noFill/>
            <a:miter lim="800000"/>
            <a:headEnd/>
            <a:tailEnd/>
          </a:ln>
        </p:spPr>
      </p:pic>
      <p:sp>
        <p:nvSpPr>
          <p:cNvPr id="8"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9"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sclosure">
    <p:spTree>
      <p:nvGrpSpPr>
        <p:cNvPr id="1" name=""/>
        <p:cNvGrpSpPr/>
        <p:nvPr/>
      </p:nvGrpSpPr>
      <p:grpSpPr>
        <a:xfrm>
          <a:off x="0" y="0"/>
          <a:ext cx="0" cy="0"/>
          <a:chOff x="0" y="0"/>
          <a:chExt cx="0" cy="0"/>
        </a:xfrm>
      </p:grpSpPr>
      <p:sp>
        <p:nvSpPr>
          <p:cNvPr id="6" name="Content Placeholder 2"/>
          <p:cNvSpPr>
            <a:spLocks noGrp="1"/>
          </p:cNvSpPr>
          <p:nvPr>
            <p:ph idx="1" hasCustomPrompt="1"/>
          </p:nvPr>
        </p:nvSpPr>
        <p:spPr>
          <a:xfrm>
            <a:off x="457200" y="1370013"/>
            <a:ext cx="8229600" cy="4391025"/>
          </a:xfrm>
        </p:spPr>
        <p:txBody>
          <a:bodyPr tIns="0" bIns="0"/>
          <a:lstStyle>
            <a:lvl1pPr marL="0" indent="0">
              <a:lnSpc>
                <a:spcPct val="100000"/>
              </a:lnSpc>
              <a:spcBef>
                <a:spcPts val="200"/>
              </a:spcBef>
              <a:buNone/>
              <a:defRPr sz="700" i="0">
                <a:solidFill>
                  <a:schemeClr val="tx1"/>
                </a:solidFill>
                <a:latin typeface="+mj-lt"/>
              </a:defRPr>
            </a:lvl1pPr>
            <a:lvl2pPr marL="0" indent="0">
              <a:lnSpc>
                <a:spcPct val="100000"/>
              </a:lnSpc>
              <a:spcBef>
                <a:spcPts val="200"/>
              </a:spcBef>
              <a:buNone/>
              <a:tabLst/>
              <a:defRPr sz="700" i="0">
                <a:solidFill>
                  <a:schemeClr val="tx1"/>
                </a:solidFill>
                <a:latin typeface="+mj-lt"/>
              </a:defRPr>
            </a:lvl2pPr>
            <a:lvl3pPr marL="119063" indent="-115888">
              <a:lnSpc>
                <a:spcPct val="100000"/>
              </a:lnSpc>
              <a:spcBef>
                <a:spcPts val="200"/>
              </a:spcBef>
              <a:buNone/>
              <a:defRPr sz="700" i="0">
                <a:solidFill>
                  <a:schemeClr val="tx1"/>
                </a:solidFill>
                <a:latin typeface="+mj-lt"/>
              </a:defRPr>
            </a:lvl3pPr>
            <a:lvl4pPr marL="0" indent="0">
              <a:lnSpc>
                <a:spcPct val="100000"/>
              </a:lnSpc>
              <a:spcBef>
                <a:spcPts val="200"/>
              </a:spcBef>
              <a:buNone/>
              <a:defRPr sz="700" i="0">
                <a:solidFill>
                  <a:schemeClr val="tx1"/>
                </a:solidFill>
                <a:latin typeface="+mj-lt"/>
              </a:defRPr>
            </a:lvl4pPr>
            <a:lvl5pPr marL="347663" indent="-119063">
              <a:defRPr sz="800">
                <a:latin typeface="+mj-lt"/>
              </a:defRPr>
            </a:lvl5pPr>
          </a:lstStyle>
          <a:p>
            <a:pPr lvl="0"/>
            <a:r>
              <a:rPr lang="en-US" dirty="0" smtClean="0"/>
              <a:t>Click to edit introductory level</a:t>
            </a:r>
          </a:p>
          <a:p>
            <a:pPr lvl="1"/>
            <a:r>
              <a:rPr lang="en-US" dirty="0" smtClean="0"/>
              <a:t>Subsequent level</a:t>
            </a:r>
          </a:p>
          <a:p>
            <a:pPr lvl="2"/>
            <a:r>
              <a:rPr lang="en-US" dirty="0" smtClean="0"/>
              <a:t>First level</a:t>
            </a:r>
          </a:p>
          <a:p>
            <a:pPr lvl="3"/>
            <a:r>
              <a:rPr lang="en-US" dirty="0" smtClean="0"/>
              <a:t>Second level</a:t>
            </a:r>
          </a:p>
        </p:txBody>
      </p:sp>
      <p:sp>
        <p:nvSpPr>
          <p:cNvPr id="3" name="Title 2"/>
          <p:cNvSpPr>
            <a:spLocks noGrp="1"/>
          </p:cNvSpPr>
          <p:nvPr>
            <p:ph type="title"/>
          </p:nvPr>
        </p:nvSpPr>
        <p:spPr>
          <a:xfrm>
            <a:off x="457200" y="347888"/>
            <a:ext cx="8228013" cy="811212"/>
          </a:xfrm>
        </p:spPr>
        <p:txBody>
          <a:bodyPr/>
          <a:lstStyle>
            <a:lvl1pPr>
              <a:defRPr>
                <a:solidFill>
                  <a:schemeClr val="tx1"/>
                </a:solidFill>
              </a:defRPr>
            </a:lvl1pPr>
          </a:lstStyle>
          <a:p>
            <a:r>
              <a:rPr lang="en-US" dirty="0" smtClean="0"/>
              <a:t>Click to edit Master title style</a:t>
            </a:r>
            <a:endParaRPr lang="en-US" dirty="0"/>
          </a:p>
        </p:txBody>
      </p:sp>
      <p:sp>
        <p:nvSpPr>
          <p:cNvPr id="7" name="Slide Number Placeholder 5"/>
          <p:cNvSpPr txBox="1">
            <a:spLocks/>
          </p:cNvSpPr>
          <p:nvPr userDrawn="1"/>
        </p:nvSpPr>
        <p:spPr>
          <a:xfrm>
            <a:off x="8527034" y="6491040"/>
            <a:ext cx="356616" cy="228600"/>
          </a:xfrm>
          <a:prstGeom prst="rect">
            <a:avLst/>
          </a:prstGeom>
        </p:spPr>
        <p:txBody>
          <a:bodyPr vert="horz" lIns="0" tIns="0" rIns="0" bIns="0" rtlCol="0" anchor="b" anchorCtr="0"/>
          <a:lstStyle>
            <a:lvl1pPr algn="r">
              <a:defRPr sz="900">
                <a:solidFill>
                  <a:schemeClr val="tx2"/>
                </a:solidFill>
                <a:latin typeface="Calibri"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D8A2AC44-5FB7-4109-B85E-1E2EF6507B7F}" type="slidenum">
              <a:rPr kumimoji="0" lang="en-US" sz="900" b="0" i="0" u="none" strike="noStrike" kern="1200" cap="none" spc="0" normalizeH="0" baseline="0" noProof="0" smtClean="0">
                <a:ln>
                  <a:noFill/>
                </a:ln>
                <a:solidFill>
                  <a:schemeClr val="tx1"/>
                </a:solidFill>
                <a:effectLst/>
                <a:uLnTx/>
                <a:uFillTx/>
                <a:latin typeface="Calibri" pitchFamily="34" charset="0"/>
                <a:ea typeface="ＭＳ Ｐゴシック" charset="0"/>
                <a:cs typeface="ＭＳ Ｐゴシック" charset="0"/>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900" b="0" i="0" u="none" strike="noStrike" kern="1200" cap="none" spc="0" normalizeH="0" baseline="0" noProof="0" dirty="0">
              <a:ln>
                <a:noFill/>
              </a:ln>
              <a:solidFill>
                <a:schemeClr val="tx1"/>
              </a:solidFill>
              <a:effectLst/>
              <a:uLnTx/>
              <a:uFillTx/>
              <a:latin typeface="Calibri" pitchFamily="34" charset="0"/>
              <a:ea typeface="ＭＳ Ｐゴシック" charset="0"/>
              <a:cs typeface="ＭＳ Ｐゴシック"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A2AC44-5FB7-4109-B85E-1E2EF6507B7F}"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and Content - 14p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370014"/>
            <a:ext cx="8229600" cy="4310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Text Placeholder 5"/>
          <p:cNvSpPr>
            <a:spLocks noGrp="1"/>
          </p:cNvSpPr>
          <p:nvPr>
            <p:ph type="body" sz="quarter" idx="11"/>
          </p:nvPr>
        </p:nvSpPr>
        <p:spPr>
          <a:xfrm>
            <a:off x="455614" y="5680075"/>
            <a:ext cx="8231187" cy="609600"/>
          </a:xfrm>
        </p:spPr>
        <p:txBody>
          <a:bodyPr anchor="b"/>
          <a:lstStyle>
            <a:lvl1pPr>
              <a:spcBef>
                <a:spcPts val="0"/>
              </a:spcBef>
              <a:defRPr sz="794">
                <a:latin typeface="Calibri" pitchFamily="34" charset="0"/>
              </a:defRPr>
            </a:lvl1pPr>
          </a:lstStyle>
          <a:p>
            <a:pPr lvl="0"/>
            <a:r>
              <a:rPr lang="en-US" smtClean="0"/>
              <a:t>Click to edit Master text styles</a:t>
            </a:r>
          </a:p>
        </p:txBody>
      </p:sp>
    </p:spTree>
    <p:extLst>
      <p:ext uri="{BB962C8B-B14F-4D97-AF65-F5344CB8AC3E}">
        <p14:creationId xmlns:p14="http://schemas.microsoft.com/office/powerpoint/2010/main" val="1889091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bwMode="gray">
          <a:xfrm>
            <a:off x="457200" y="1371600"/>
            <a:ext cx="8229600" cy="4245478"/>
          </a:xfrm>
        </p:spPr>
        <p:txBody>
          <a:bodyPr/>
          <a:lstStyle>
            <a:lvl1pPr>
              <a:defRPr sz="1600"/>
            </a:lvl1pPr>
            <a:lvl2pPr marL="137160" indent="-137160">
              <a:spcBef>
                <a:spcPts val="600"/>
              </a:spcBef>
              <a:defRPr lang="en-US" sz="1600" kern="1200" dirty="0" smtClean="0">
                <a:solidFill>
                  <a:schemeClr val="tx1"/>
                </a:solidFill>
                <a:latin typeface="+mn-lt"/>
                <a:ea typeface="+mn-ea"/>
                <a:cs typeface="+mn-cs"/>
              </a:defRPr>
            </a:lvl2pPr>
            <a:lvl3pPr marL="320040" indent="-182880">
              <a:spcBef>
                <a:spcPts val="600"/>
              </a:spcBef>
              <a:tabLst>
                <a:tab pos="8170863" algn="r"/>
              </a:tabLst>
              <a:defRPr lang="en-US" sz="1600" kern="1200" dirty="0" smtClean="0">
                <a:solidFill>
                  <a:schemeClr val="tx1"/>
                </a:solidFill>
                <a:latin typeface="+mn-lt"/>
                <a:ea typeface="+mn-ea"/>
                <a:cs typeface="+mn-cs"/>
              </a:defRPr>
            </a:lvl3pPr>
            <a:lvl4pPr marL="457200" indent="-147638">
              <a:spcBef>
                <a:spcPts val="600"/>
              </a:spcBef>
              <a:defRPr lang="en-US" sz="1600" kern="1200" dirty="0" smtClean="0">
                <a:solidFill>
                  <a:schemeClr val="tx1"/>
                </a:solidFill>
                <a:latin typeface="+mn-lt"/>
                <a:ea typeface="+mn-ea"/>
                <a:cs typeface="+mn-cs"/>
              </a:defRPr>
            </a:lvl4pPr>
            <a:lvl5pPr marL="688975" indent="-182563">
              <a:spcBef>
                <a:spcPts val="600"/>
              </a:spcBef>
              <a:defRPr sz="1600"/>
            </a:lvl5pPr>
            <a:lvl6pPr>
              <a:lnSpc>
                <a:spcPct val="100000"/>
              </a:lnSpc>
              <a:defRPr lang="en-US" sz="1800" b="1" kern="1200" cap="all" spc="50" baseline="0" dirty="0" smtClean="0">
                <a:solidFill>
                  <a:schemeClr val="tx1"/>
                </a:solidFill>
                <a:latin typeface="Calibri" pitchFamily="34" charset="0"/>
                <a:ea typeface="+mn-ea"/>
                <a:cs typeface="+mn-cs"/>
              </a:defRPr>
            </a:lvl6pPr>
            <a:lvl7pPr>
              <a:defRPr spc="50" baseline="0"/>
            </a:lvl7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lvl="4"/>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Sixth level – Calibri 18pt Bold, Uppercase</a:t>
            </a:r>
          </a:p>
        </p:txBody>
      </p:sp>
      <p:sp>
        <p:nvSpPr>
          <p:cNvPr id="8"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5"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7"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
        <p:nvSpPr>
          <p:cNvPr id="9" name="Title Placeholder 1"/>
          <p:cNvSpPr>
            <a:spLocks noGrp="1"/>
          </p:cNvSpPr>
          <p:nvPr>
            <p:ph type="title"/>
          </p:nvPr>
        </p:nvSpPr>
        <p:spPr bwMode="gray">
          <a:xfrm>
            <a:off x="457200" y="532392"/>
            <a:ext cx="6400800" cy="307777"/>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a:lnSpc>
                <a:spcPct val="90000"/>
              </a:lnSpc>
              <a:defRPr/>
            </a:lvl1pPr>
          </a:lstStyle>
          <a:p>
            <a:pPr lvl="0"/>
            <a:r>
              <a:rPr lang="en-US" dirty="0" smtClean="0"/>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8" name="Straight Connector 7"/>
          <p:cNvCxnSpPr/>
          <p:nvPr userDrawn="1"/>
        </p:nvCxnSpPr>
        <p:spPr bwMode="gray">
          <a:xfrm>
            <a:off x="4572000" y="1371600"/>
            <a:ext cx="0" cy="49834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gray">
          <a:xfrm>
            <a:off x="457200" y="535470"/>
            <a:ext cx="6400800" cy="304699"/>
          </a:xfrm>
        </p:spPr>
        <p:txBody>
          <a:bodyPr/>
          <a:lstStyle>
            <a:lvl1pPr>
              <a:lnSpc>
                <a:spcPct val="90000"/>
              </a:lnSpc>
              <a:defRPr/>
            </a:lvl1pPr>
          </a:lstStyle>
          <a:p>
            <a:r>
              <a:rPr lang="en-US" dirty="0" smtClean="0"/>
              <a:t>Click to edit Master title style</a:t>
            </a:r>
            <a:endParaRPr lang="en-US" dirty="0"/>
          </a:p>
        </p:txBody>
      </p:sp>
      <p:sp>
        <p:nvSpPr>
          <p:cNvPr id="3" name="Content Placeholder 2"/>
          <p:cNvSpPr>
            <a:spLocks noGrp="1"/>
          </p:cNvSpPr>
          <p:nvPr>
            <p:ph sz="half" idx="1"/>
          </p:nvPr>
        </p:nvSpPr>
        <p:spPr bwMode="gray">
          <a:xfrm>
            <a:off x="457200" y="1369079"/>
            <a:ext cx="3886200" cy="4245478"/>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kern="1200" dirty="0" smtClean="0">
                <a:solidFill>
                  <a:schemeClr val="tx1"/>
                </a:solidFill>
                <a:latin typeface="+mn-lt"/>
                <a:ea typeface="+mn-ea"/>
                <a:cs typeface="+mn-cs"/>
              </a:defRPr>
            </a:lvl1pPr>
            <a:lvl2pPr algn="l" rtl="0">
              <a:spcBef>
                <a:spcPts val="600"/>
              </a:spcBef>
              <a:defRPr lang="en-US" sz="1600" kern="1200" dirty="0" smtClean="0">
                <a:solidFill>
                  <a:schemeClr val="tx1"/>
                </a:solidFill>
                <a:latin typeface="+mn-lt"/>
                <a:ea typeface="+mn-ea"/>
                <a:cs typeface="+mn-cs"/>
              </a:defRPr>
            </a:lvl2pPr>
            <a:lvl3pPr algn="l" rtl="0">
              <a:spcBef>
                <a:spcPts val="600"/>
              </a:spcBef>
              <a:defRPr lang="en-US" sz="1600" kern="1200" dirty="0" smtClean="0">
                <a:solidFill>
                  <a:schemeClr val="tx1"/>
                </a:solidFill>
                <a:latin typeface="+mn-lt"/>
                <a:ea typeface="+mn-ea"/>
                <a:cs typeface="+mn-cs"/>
              </a:defRPr>
            </a:lvl3pPr>
            <a:lvl4pPr algn="l" rtl="0">
              <a:spcBef>
                <a:spcPts val="600"/>
              </a:spcBef>
              <a:defRPr lang="en-US" sz="1600" kern="1200" dirty="0" smtClean="0">
                <a:solidFill>
                  <a:schemeClr val="tx1"/>
                </a:solidFill>
                <a:latin typeface="+mn-lt"/>
                <a:ea typeface="+mn-ea"/>
                <a:cs typeface="+mn-cs"/>
              </a:defRPr>
            </a:lvl4pPr>
            <a:lvl5pPr algn="l" rtl="0">
              <a:spcBef>
                <a:spcPts val="600"/>
              </a:spcBef>
              <a:defRPr lang="en-US" sz="1600" kern="1200" dirty="0" smtClean="0">
                <a:solidFill>
                  <a:schemeClr val="tx1"/>
                </a:solidFill>
                <a:latin typeface="+mn-lt"/>
                <a:ea typeface="+mn-ea"/>
                <a:cs typeface="+mn-cs"/>
              </a:defRPr>
            </a:lvl5pPr>
            <a:lvl6pPr>
              <a:lnSpc>
                <a:spcPct val="100000"/>
              </a:lnSpc>
              <a:defRPr lang="en-US" sz="1600" b="1" kern="1200" cap="all" spc="50" baseline="0" dirty="0">
                <a:solidFill>
                  <a:schemeClr val="tx1"/>
                </a:solidFill>
                <a:latin typeface="Calibri" pitchFamily="34" charset="0"/>
                <a:ea typeface="+mn-ea"/>
                <a:cs typeface="+mn-cs"/>
              </a:defRPr>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 Level</a:t>
            </a:r>
            <a:endParaRPr lang="en-US" dirty="0"/>
          </a:p>
        </p:txBody>
      </p:sp>
      <p:sp>
        <p:nvSpPr>
          <p:cNvPr id="4" name="Content Placeholder 3"/>
          <p:cNvSpPr>
            <a:spLocks noGrp="1"/>
          </p:cNvSpPr>
          <p:nvPr>
            <p:ph sz="half" idx="2"/>
          </p:nvPr>
        </p:nvSpPr>
        <p:spPr bwMode="gray">
          <a:xfrm>
            <a:off x="4796853" y="1369079"/>
            <a:ext cx="3889946" cy="4245478"/>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kern="1200" dirty="0" smtClean="0">
                <a:solidFill>
                  <a:schemeClr val="tx1"/>
                </a:solidFill>
                <a:latin typeface="+mn-lt"/>
                <a:ea typeface="+mn-ea"/>
                <a:cs typeface="+mn-cs"/>
              </a:defRPr>
            </a:lvl1pPr>
            <a:lvl2pPr algn="l" rtl="0">
              <a:spcBef>
                <a:spcPts val="600"/>
              </a:spcBef>
              <a:defRPr lang="en-US" sz="1600" kern="1200" dirty="0" smtClean="0">
                <a:solidFill>
                  <a:schemeClr val="tx1"/>
                </a:solidFill>
                <a:latin typeface="+mn-lt"/>
                <a:ea typeface="+mn-ea"/>
                <a:cs typeface="+mn-cs"/>
              </a:defRPr>
            </a:lvl2pPr>
            <a:lvl3pPr algn="l" rtl="0">
              <a:spcBef>
                <a:spcPts val="600"/>
              </a:spcBef>
              <a:defRPr lang="en-US" sz="1600" kern="1200" dirty="0" smtClean="0">
                <a:solidFill>
                  <a:schemeClr val="tx1"/>
                </a:solidFill>
                <a:latin typeface="+mn-lt"/>
                <a:ea typeface="+mn-ea"/>
                <a:cs typeface="+mn-cs"/>
              </a:defRPr>
            </a:lvl3pPr>
            <a:lvl4pPr algn="l" rtl="0">
              <a:spcBef>
                <a:spcPts val="600"/>
              </a:spcBef>
              <a:defRPr lang="en-US" sz="1600" kern="1200" dirty="0" smtClean="0">
                <a:solidFill>
                  <a:schemeClr val="tx1"/>
                </a:solidFill>
                <a:latin typeface="+mn-lt"/>
                <a:ea typeface="+mn-ea"/>
                <a:cs typeface="+mn-cs"/>
              </a:defRPr>
            </a:lvl4pPr>
            <a:lvl5pPr algn="l" rtl="0">
              <a:spcBef>
                <a:spcPts val="600"/>
              </a:spcBef>
              <a:defRPr lang="en-US" sz="1600" kern="1200" dirty="0" smtClean="0">
                <a:solidFill>
                  <a:schemeClr val="tx1"/>
                </a:solidFill>
                <a:latin typeface="+mn-lt"/>
                <a:ea typeface="+mn-ea"/>
                <a:cs typeface="+mn-cs"/>
              </a:defRPr>
            </a:lvl5pPr>
            <a:lvl6pPr>
              <a:lnSpc>
                <a:spcPct val="100000"/>
              </a:lnSpc>
              <a:defRPr lang="en-US" sz="1600" b="1" kern="1200" cap="all" spc="50" baseline="0" dirty="0">
                <a:solidFill>
                  <a:schemeClr val="tx1"/>
                </a:solidFill>
                <a:latin typeface="Calibri" pitchFamily="34" charset="0"/>
                <a:ea typeface="+mn-ea"/>
                <a:cs typeface="+mn-cs"/>
              </a:defRPr>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Sixth Level</a:t>
            </a:r>
            <a:endParaRPr lang="en-US" dirty="0"/>
          </a:p>
        </p:txBody>
      </p:sp>
      <p:sp>
        <p:nvSpPr>
          <p:cNvPr id="7"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9"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11"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rt Slide with Denomination">
    <p:spTree>
      <p:nvGrpSpPr>
        <p:cNvPr id="1" name=""/>
        <p:cNvGrpSpPr/>
        <p:nvPr/>
      </p:nvGrpSpPr>
      <p:grpSpPr>
        <a:xfrm>
          <a:off x="0" y="0"/>
          <a:ext cx="0" cy="0"/>
          <a:chOff x="0" y="0"/>
          <a:chExt cx="0" cy="0"/>
        </a:xfrm>
      </p:grpSpPr>
      <p:sp>
        <p:nvSpPr>
          <p:cNvPr id="4" name="Title 3"/>
          <p:cNvSpPr>
            <a:spLocks noGrp="1"/>
          </p:cNvSpPr>
          <p:nvPr>
            <p:ph type="title"/>
          </p:nvPr>
        </p:nvSpPr>
        <p:spPr bwMode="gray">
          <a:xfrm>
            <a:off x="457200" y="535470"/>
            <a:ext cx="6400800" cy="304699"/>
          </a:xfrm>
        </p:spPr>
        <p:txBody>
          <a:bodyPr/>
          <a:lstStyle>
            <a:lvl1pPr>
              <a:lnSpc>
                <a:spcPct val="90000"/>
              </a:lnSpc>
              <a:defRPr spc="50" baseline="0">
                <a:solidFill>
                  <a:schemeClr val="tx1"/>
                </a:solidFill>
              </a:defRPr>
            </a:lvl1pPr>
          </a:lstStyle>
          <a:p>
            <a:r>
              <a:rPr lang="en-US" dirty="0" smtClean="0"/>
              <a:t>Click to edit Master title style</a:t>
            </a:r>
            <a:endParaRPr lang="en-US" dirty="0"/>
          </a:p>
        </p:txBody>
      </p:sp>
      <p:sp>
        <p:nvSpPr>
          <p:cNvPr id="10" name="Text Placeholder 13"/>
          <p:cNvSpPr>
            <a:spLocks noGrp="1"/>
          </p:cNvSpPr>
          <p:nvPr>
            <p:ph type="body" sz="quarter" idx="19"/>
          </p:nvPr>
        </p:nvSpPr>
        <p:spPr bwMode="gray">
          <a:xfrm>
            <a:off x="455613" y="1371600"/>
            <a:ext cx="8232472" cy="274320"/>
          </a:xfrm>
        </p:spPr>
        <p:txBody>
          <a:bodyPr/>
          <a:lstStyle>
            <a:lvl1pPr marL="0" indent="0">
              <a:buNone/>
              <a:defRPr sz="1200" b="1" cap="all" spc="50" baseline="0">
                <a:solidFill>
                  <a:schemeClr val="tx1"/>
                </a:solidFill>
              </a:defRPr>
            </a:lvl1pPr>
            <a:lvl6pPr>
              <a:defRPr lang="en-US" sz="1600" dirty="0" smtClean="0"/>
            </a:lvl6pPr>
          </a:lstStyle>
          <a:p>
            <a:pPr marL="0" lvl="5" indent="0" algn="l" defTabSz="914400" rtl="0" eaLnBrk="1" latinLnBrk="0" hangingPunct="1">
              <a:lnSpc>
                <a:spcPct val="90000"/>
              </a:lnSpc>
              <a:spcBef>
                <a:spcPts val="1200"/>
              </a:spcBef>
              <a:spcAft>
                <a:spcPts val="0"/>
              </a:spcAft>
              <a:buFontTx/>
              <a:buNone/>
              <a:tabLst>
                <a:tab pos="8170863" algn="r"/>
              </a:tabLst>
            </a:pPr>
            <a:r>
              <a:rPr lang="en-US" dirty="0" smtClean="0"/>
              <a:t>Click to edit Master text styles</a:t>
            </a:r>
          </a:p>
        </p:txBody>
      </p:sp>
      <p:sp>
        <p:nvSpPr>
          <p:cNvPr id="14" name="Content Placeholder 12"/>
          <p:cNvSpPr>
            <a:spLocks noGrp="1"/>
          </p:cNvSpPr>
          <p:nvPr>
            <p:ph sz="quarter" idx="10"/>
          </p:nvPr>
        </p:nvSpPr>
        <p:spPr bwMode="gray">
          <a:xfrm>
            <a:off x="455613" y="1737360"/>
            <a:ext cx="8229600" cy="4053562"/>
          </a:xfrm>
        </p:spPr>
        <p:txBody>
          <a:bodyPr/>
          <a:lstStyle>
            <a:lvl1pPr>
              <a:defRPr lang="en-US" sz="1600" dirty="0" smtClean="0"/>
            </a:lvl1pPr>
            <a:lvl2pPr>
              <a:spcBef>
                <a:spcPts val="600"/>
              </a:spcBef>
              <a:buFont typeface="Arial" pitchFamily="34" charset="0"/>
              <a:buChar char="•"/>
              <a:defRPr lang="en-US" sz="1600" kern="1200" dirty="0" smtClean="0">
                <a:solidFill>
                  <a:schemeClr val="tx1"/>
                </a:solidFill>
                <a:latin typeface="+mn-lt"/>
                <a:ea typeface="+mn-ea"/>
                <a:cs typeface="+mn-cs"/>
              </a:defRPr>
            </a:lvl2pPr>
            <a:lvl3pPr marL="455613" indent="-228600">
              <a:spcBef>
                <a:spcPts val="600"/>
              </a:spcBef>
              <a:buSzPct val="100000"/>
              <a:buFont typeface="Calibri" pitchFamily="34" charset="0"/>
              <a:buChar char="–"/>
              <a:defRPr lang="en-US" sz="1600" kern="1200" dirty="0" smtClean="0">
                <a:solidFill>
                  <a:schemeClr val="tx1"/>
                </a:solidFill>
                <a:latin typeface="+mn-lt"/>
                <a:ea typeface="+mn-ea"/>
                <a:cs typeface="+mn-cs"/>
              </a:defRPr>
            </a:lvl3pPr>
            <a:lvl4pPr marL="687388" indent="-225425">
              <a:spcBef>
                <a:spcPts val="600"/>
              </a:spcBef>
              <a:buFont typeface="Wingdings" pitchFamily="2" charset="2"/>
              <a:buChar char="§"/>
              <a:defRPr lang="en-US" sz="1600" kern="1200" dirty="0" smtClean="0">
                <a:solidFill>
                  <a:schemeClr val="tx1"/>
                </a:solidFill>
                <a:latin typeface="+mn-lt"/>
                <a:ea typeface="+mn-ea"/>
                <a:cs typeface="+mn-cs"/>
              </a:defRPr>
            </a:lvl4pPr>
            <a:lvl5pPr marL="457200" marR="0" indent="-114300" algn="l" defTabSz="855663" rtl="0" eaLnBrk="0" fontAlgn="base" latinLnBrk="0" hangingPunct="0">
              <a:lnSpc>
                <a:spcPct val="100000"/>
              </a:lnSpc>
              <a:spcBef>
                <a:spcPts val="600"/>
              </a:spcBef>
              <a:spcAft>
                <a:spcPct val="0"/>
              </a:spcAft>
              <a:buClrTx/>
              <a:buSzTx/>
              <a:buFont typeface="Calibri" pitchFamily="34" charset="0"/>
              <a:buNone/>
              <a:tabLst>
                <a:tab pos="8170863" algn="r"/>
              </a:tabLst>
              <a:defRPr lang="en-US" sz="1600" kern="1200" dirty="0" smtClean="0">
                <a:solidFill>
                  <a:schemeClr val="tx1"/>
                </a:solidFill>
                <a:latin typeface="+mn-lt"/>
                <a:ea typeface="+mn-ea"/>
                <a:cs typeface="+mn-cs"/>
              </a:defRPr>
            </a:lvl5pPr>
            <a:lvl6pPr marL="455613" indent="-114300">
              <a:buFontTx/>
              <a:buNone/>
              <a:defRPr baseline="0"/>
            </a:lvl6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p:txBody>
      </p:sp>
      <p:sp>
        <p:nvSpPr>
          <p:cNvPr id="7"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6"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8"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7" name="Table Placeholder 6"/>
          <p:cNvSpPr>
            <a:spLocks noGrp="1"/>
          </p:cNvSpPr>
          <p:nvPr>
            <p:ph type="tbl" sz="quarter" idx="10"/>
          </p:nvPr>
        </p:nvSpPr>
        <p:spPr bwMode="gray">
          <a:xfrm>
            <a:off x="455613" y="1371600"/>
            <a:ext cx="8231187" cy="4245478"/>
          </a:xfrm>
        </p:spPr>
        <p:txBody>
          <a:bodyPr/>
          <a:lstStyle>
            <a:lvl1pPr>
              <a:defRPr sz="1600"/>
            </a:lvl1pPr>
          </a:lstStyle>
          <a:p>
            <a:endParaRPr lang="en-US" dirty="0"/>
          </a:p>
        </p:txBody>
      </p:sp>
      <p:sp>
        <p:nvSpPr>
          <p:cNvPr id="12"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5"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8"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
        <p:nvSpPr>
          <p:cNvPr id="9" name="Title Placeholder 1"/>
          <p:cNvSpPr>
            <a:spLocks noGrp="1"/>
          </p:cNvSpPr>
          <p:nvPr>
            <p:ph type="title"/>
          </p:nvPr>
        </p:nvSpPr>
        <p:spPr bwMode="gray">
          <a:xfrm>
            <a:off x="457200" y="532392"/>
            <a:ext cx="6400800" cy="307777"/>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a:lnSpc>
                <a:spcPct val="90000"/>
              </a:lnSpc>
              <a:defRPr/>
            </a:lvl1pPr>
          </a:lstStyle>
          <a:p>
            <a:pPr lvl="0"/>
            <a:r>
              <a:rPr lang="en-US" dirty="0" smtClean="0"/>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Two Content">
    <p:spTree>
      <p:nvGrpSpPr>
        <p:cNvPr id="1" name=""/>
        <p:cNvGrpSpPr/>
        <p:nvPr/>
      </p:nvGrpSpPr>
      <p:grpSpPr>
        <a:xfrm>
          <a:off x="0" y="0"/>
          <a:ext cx="0" cy="0"/>
          <a:chOff x="0" y="0"/>
          <a:chExt cx="0" cy="0"/>
        </a:xfrm>
      </p:grpSpPr>
      <p:cxnSp>
        <p:nvCxnSpPr>
          <p:cNvPr id="8" name="Straight Connector 7"/>
          <p:cNvCxnSpPr/>
          <p:nvPr userDrawn="1"/>
        </p:nvCxnSpPr>
        <p:spPr bwMode="gray">
          <a:xfrm>
            <a:off x="2510376" y="1368938"/>
            <a:ext cx="0" cy="49834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gray">
          <a:xfrm>
            <a:off x="457200" y="535470"/>
            <a:ext cx="6400800" cy="304699"/>
          </a:xfrm>
        </p:spPr>
        <p:txBody>
          <a:bodyPr/>
          <a:lstStyle>
            <a:lvl1pPr>
              <a:lnSpc>
                <a:spcPct val="90000"/>
              </a:lnSpc>
              <a:defRPr/>
            </a:lvl1pPr>
          </a:lstStyle>
          <a:p>
            <a:r>
              <a:rPr lang="en-US" dirty="0" smtClean="0"/>
              <a:t>Click to edit Master title style</a:t>
            </a:r>
            <a:endParaRPr lang="en-US" dirty="0"/>
          </a:p>
        </p:txBody>
      </p:sp>
      <p:sp>
        <p:nvSpPr>
          <p:cNvPr id="3" name="Content Placeholder 2"/>
          <p:cNvSpPr>
            <a:spLocks noGrp="1"/>
          </p:cNvSpPr>
          <p:nvPr>
            <p:ph sz="half" idx="1"/>
          </p:nvPr>
        </p:nvSpPr>
        <p:spPr bwMode="gray">
          <a:xfrm>
            <a:off x="460376" y="1371600"/>
            <a:ext cx="1828800" cy="4434840"/>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vl1pPr>
            <a:lvl2pPr algn="l" rtl="0">
              <a:spcBef>
                <a:spcPts val="600"/>
              </a:spcBef>
              <a:defRPr lang="en-US" sz="1600" kern="1200" dirty="0" smtClean="0">
                <a:solidFill>
                  <a:schemeClr val="tx1"/>
                </a:solidFill>
                <a:latin typeface="+mn-lt"/>
                <a:ea typeface="+mn-ea"/>
                <a:cs typeface="+mn-cs"/>
              </a:defRPr>
            </a:lvl2pPr>
            <a:lvl3pPr algn="l" rtl="0">
              <a:spcBef>
                <a:spcPts val="600"/>
              </a:spcBef>
              <a:defRPr lang="en-US" sz="1600" kern="1200" dirty="0" smtClean="0">
                <a:solidFill>
                  <a:schemeClr val="tx1"/>
                </a:solidFill>
                <a:latin typeface="+mn-lt"/>
                <a:ea typeface="+mn-ea"/>
                <a:cs typeface="+mn-cs"/>
              </a:defRPr>
            </a:lvl3pPr>
            <a:lvl4pPr algn="l" rtl="0">
              <a:spcBef>
                <a:spcPts val="600"/>
              </a:spcBef>
              <a:defRPr lang="en-US" sz="1600" kern="1200" dirty="0" smtClean="0">
                <a:solidFill>
                  <a:schemeClr val="tx1"/>
                </a:solidFill>
                <a:latin typeface="+mn-lt"/>
                <a:ea typeface="+mn-ea"/>
                <a:cs typeface="+mn-cs"/>
              </a:defRPr>
            </a:lvl4pPr>
            <a:lvl5pPr algn="l" rtl="0">
              <a:spcBef>
                <a:spcPts val="600"/>
              </a:spcBef>
              <a:defRPr lang="en-US" sz="1600" kern="1200" dirty="0" smtClean="0">
                <a:solidFill>
                  <a:schemeClr val="tx1"/>
                </a:solidFill>
                <a:latin typeface="+mn-lt"/>
                <a:ea typeface="+mn-ea"/>
                <a:cs typeface="+mn-cs"/>
              </a:defRPr>
            </a:lvl5pPr>
            <a:lvl6pPr>
              <a:lnSpc>
                <a:spcPct val="100000"/>
              </a:lnSpc>
              <a:defRPr lang="en-US" sz="1600" dirty="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 Level</a:t>
            </a:r>
            <a:endParaRPr lang="en-US" dirty="0"/>
          </a:p>
        </p:txBody>
      </p:sp>
      <p:sp>
        <p:nvSpPr>
          <p:cNvPr id="4" name="Content Placeholder 3"/>
          <p:cNvSpPr>
            <a:spLocks noGrp="1"/>
          </p:cNvSpPr>
          <p:nvPr>
            <p:ph sz="half" idx="2"/>
          </p:nvPr>
        </p:nvSpPr>
        <p:spPr bwMode="gray">
          <a:xfrm>
            <a:off x="2741613" y="1371600"/>
            <a:ext cx="5943600" cy="4434840"/>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vl1pPr>
            <a:lvl2pPr algn="l" rtl="0">
              <a:spcBef>
                <a:spcPts val="600"/>
              </a:spcBef>
              <a:defRPr lang="en-US" sz="1600" kern="1200" dirty="0" smtClean="0">
                <a:solidFill>
                  <a:schemeClr val="tx1"/>
                </a:solidFill>
                <a:latin typeface="+mn-lt"/>
                <a:ea typeface="+mn-ea"/>
                <a:cs typeface="+mn-cs"/>
              </a:defRPr>
            </a:lvl2pPr>
            <a:lvl3pPr algn="l" rtl="0">
              <a:spcBef>
                <a:spcPts val="600"/>
              </a:spcBef>
              <a:defRPr lang="en-US" sz="1600" kern="1200" dirty="0" smtClean="0">
                <a:solidFill>
                  <a:schemeClr val="tx1"/>
                </a:solidFill>
                <a:latin typeface="+mn-lt"/>
                <a:ea typeface="+mn-ea"/>
                <a:cs typeface="+mn-cs"/>
              </a:defRPr>
            </a:lvl3pPr>
            <a:lvl4pPr algn="l" rtl="0">
              <a:spcBef>
                <a:spcPts val="600"/>
              </a:spcBef>
              <a:defRPr lang="en-US" sz="1600" kern="1200" dirty="0" smtClean="0">
                <a:solidFill>
                  <a:schemeClr val="tx1"/>
                </a:solidFill>
                <a:latin typeface="+mn-lt"/>
                <a:ea typeface="+mn-ea"/>
                <a:cs typeface="+mn-cs"/>
              </a:defRPr>
            </a:lvl4pPr>
            <a:lvl5pPr algn="l" rtl="0">
              <a:spcBef>
                <a:spcPts val="600"/>
              </a:spcBef>
              <a:defRPr lang="en-US" sz="1600" kern="1200" dirty="0" smtClean="0">
                <a:solidFill>
                  <a:schemeClr val="tx1"/>
                </a:solidFill>
                <a:latin typeface="+mn-lt"/>
                <a:ea typeface="+mn-ea"/>
                <a:cs typeface="+mn-cs"/>
              </a:defRPr>
            </a:lvl5pPr>
            <a:lvl6pPr>
              <a:lnSpc>
                <a:spcPct val="100000"/>
              </a:lnSpc>
              <a:defRPr lang="en-US" sz="1600" dirty="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Sixth Level</a:t>
            </a:r>
            <a:endParaRPr lang="en-US" dirty="0"/>
          </a:p>
        </p:txBody>
      </p:sp>
      <p:sp>
        <p:nvSpPr>
          <p:cNvPr id="7"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9"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10"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Two Content_Custom">
    <p:spTree>
      <p:nvGrpSpPr>
        <p:cNvPr id="1" name=""/>
        <p:cNvGrpSpPr/>
        <p:nvPr/>
      </p:nvGrpSpPr>
      <p:grpSpPr>
        <a:xfrm>
          <a:off x="0" y="0"/>
          <a:ext cx="0" cy="0"/>
          <a:chOff x="0" y="0"/>
          <a:chExt cx="0" cy="0"/>
        </a:xfrm>
      </p:grpSpPr>
      <p:cxnSp>
        <p:nvCxnSpPr>
          <p:cNvPr id="8" name="Straight Connector 7"/>
          <p:cNvCxnSpPr/>
          <p:nvPr userDrawn="1"/>
        </p:nvCxnSpPr>
        <p:spPr bwMode="gray">
          <a:xfrm>
            <a:off x="3424776" y="1373188"/>
            <a:ext cx="0" cy="49834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gray">
          <a:xfrm>
            <a:off x="457200" y="535470"/>
            <a:ext cx="6400800" cy="304699"/>
          </a:xfrm>
        </p:spPr>
        <p:txBody>
          <a:bodyPr/>
          <a:lstStyle>
            <a:lvl1pPr>
              <a:lnSpc>
                <a:spcPct val="90000"/>
              </a:lnSpc>
              <a:defRPr/>
            </a:lvl1pPr>
          </a:lstStyle>
          <a:p>
            <a:r>
              <a:rPr lang="en-US" dirty="0" smtClean="0"/>
              <a:t>Click to edit Master title style</a:t>
            </a:r>
            <a:endParaRPr lang="en-US" dirty="0"/>
          </a:p>
        </p:txBody>
      </p:sp>
      <p:sp>
        <p:nvSpPr>
          <p:cNvPr id="3" name="Content Placeholder 2"/>
          <p:cNvSpPr>
            <a:spLocks noGrp="1"/>
          </p:cNvSpPr>
          <p:nvPr>
            <p:ph sz="half" idx="1"/>
          </p:nvPr>
        </p:nvSpPr>
        <p:spPr bwMode="gray">
          <a:xfrm>
            <a:off x="460376" y="1371600"/>
            <a:ext cx="2743200" cy="4245478"/>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vl1pPr>
            <a:lvl2pPr algn="l" rtl="0">
              <a:spcBef>
                <a:spcPts val="400"/>
              </a:spcBef>
              <a:defRPr lang="en-US" sz="1600" kern="1200" dirty="0" smtClean="0">
                <a:solidFill>
                  <a:schemeClr val="tx1"/>
                </a:solidFill>
                <a:latin typeface="+mn-lt"/>
                <a:ea typeface="+mn-ea"/>
                <a:cs typeface="+mn-cs"/>
              </a:defRPr>
            </a:lvl2pPr>
            <a:lvl3pPr algn="l" rtl="0">
              <a:spcBef>
                <a:spcPts val="600"/>
              </a:spcBef>
              <a:defRPr lang="en-US" sz="1600" kern="1200" dirty="0" smtClean="0">
                <a:solidFill>
                  <a:schemeClr val="tx1"/>
                </a:solidFill>
                <a:latin typeface="+mn-lt"/>
                <a:ea typeface="+mn-ea"/>
                <a:cs typeface="+mn-cs"/>
              </a:defRPr>
            </a:lvl3pPr>
            <a:lvl4pPr algn="l" rtl="0">
              <a:spcBef>
                <a:spcPts val="600"/>
              </a:spcBef>
              <a:defRPr lang="en-US" sz="1600" kern="1200" dirty="0" smtClean="0">
                <a:solidFill>
                  <a:schemeClr val="tx1"/>
                </a:solidFill>
                <a:latin typeface="+mn-lt"/>
                <a:ea typeface="+mn-ea"/>
                <a:cs typeface="+mn-cs"/>
              </a:defRPr>
            </a:lvl4pPr>
            <a:lvl5pPr algn="l" rtl="0">
              <a:spcBef>
                <a:spcPts val="600"/>
              </a:spcBef>
              <a:defRPr lang="en-US" sz="1600" kern="1200" dirty="0" smtClean="0">
                <a:solidFill>
                  <a:schemeClr val="tx1"/>
                </a:solidFill>
                <a:latin typeface="+mn-lt"/>
                <a:ea typeface="+mn-ea"/>
                <a:cs typeface="+mn-cs"/>
              </a:defRPr>
            </a:lvl5pPr>
            <a:lvl6pPr>
              <a:lnSpc>
                <a:spcPct val="100000"/>
              </a:lnSpc>
              <a:defRPr lang="en-US" sz="1600" dirty="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 Level</a:t>
            </a:r>
            <a:endParaRPr lang="en-US" dirty="0"/>
          </a:p>
        </p:txBody>
      </p:sp>
      <p:sp>
        <p:nvSpPr>
          <p:cNvPr id="4" name="Content Placeholder 3"/>
          <p:cNvSpPr>
            <a:spLocks noGrp="1"/>
          </p:cNvSpPr>
          <p:nvPr>
            <p:ph sz="half" idx="2"/>
          </p:nvPr>
        </p:nvSpPr>
        <p:spPr bwMode="gray">
          <a:xfrm>
            <a:off x="3656013" y="1371600"/>
            <a:ext cx="5029200" cy="4245478"/>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vl1pPr>
            <a:lvl2pPr algn="l" rtl="0">
              <a:spcBef>
                <a:spcPts val="600"/>
              </a:spcBef>
              <a:defRPr lang="en-US" sz="1600" kern="1200" dirty="0" smtClean="0">
                <a:solidFill>
                  <a:schemeClr val="tx1"/>
                </a:solidFill>
                <a:latin typeface="+mn-lt"/>
                <a:ea typeface="+mn-ea"/>
                <a:cs typeface="+mn-cs"/>
              </a:defRPr>
            </a:lvl2pPr>
            <a:lvl3pPr algn="l" rtl="0">
              <a:spcBef>
                <a:spcPts val="600"/>
              </a:spcBef>
              <a:defRPr lang="en-US" sz="1600" kern="1200" dirty="0" smtClean="0">
                <a:solidFill>
                  <a:schemeClr val="tx1"/>
                </a:solidFill>
                <a:latin typeface="+mn-lt"/>
                <a:ea typeface="+mn-ea"/>
                <a:cs typeface="+mn-cs"/>
              </a:defRPr>
            </a:lvl3pPr>
            <a:lvl4pPr algn="l" rtl="0">
              <a:spcBef>
                <a:spcPts val="600"/>
              </a:spcBef>
              <a:defRPr lang="en-US" sz="1600" kern="1200" dirty="0" smtClean="0">
                <a:solidFill>
                  <a:schemeClr val="tx1"/>
                </a:solidFill>
                <a:latin typeface="+mn-lt"/>
                <a:ea typeface="+mn-ea"/>
                <a:cs typeface="+mn-cs"/>
              </a:defRPr>
            </a:lvl4pPr>
            <a:lvl5pPr algn="l" rtl="0">
              <a:spcBef>
                <a:spcPts val="600"/>
              </a:spcBef>
              <a:defRPr lang="en-US" sz="1600" kern="1200" dirty="0" smtClean="0">
                <a:solidFill>
                  <a:schemeClr val="tx1"/>
                </a:solidFill>
                <a:latin typeface="+mn-lt"/>
                <a:ea typeface="+mn-ea"/>
                <a:cs typeface="+mn-cs"/>
              </a:defRPr>
            </a:lvl5pPr>
            <a:lvl6pPr>
              <a:lnSpc>
                <a:spcPct val="100000"/>
              </a:lnSpc>
              <a:defRPr lang="en-US" sz="1600" dirty="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marL="0" lvl="5" indent="0" algn="l" defTabSz="914400" rtl="0" eaLnBrk="1" latinLnBrk="0" hangingPunct="1">
              <a:lnSpc>
                <a:spcPct val="90000"/>
              </a:lnSpc>
              <a:spcBef>
                <a:spcPts val="1200"/>
              </a:spcBef>
              <a:spcAft>
                <a:spcPts val="0"/>
              </a:spcAft>
              <a:buFontTx/>
              <a:buNone/>
              <a:tabLst>
                <a:tab pos="8170863" algn="r"/>
              </a:tabLst>
            </a:pPr>
            <a:r>
              <a:rPr lang="en-US" dirty="0" smtClean="0"/>
              <a:t>Sixth Level</a:t>
            </a:r>
            <a:endParaRPr lang="en-US" dirty="0"/>
          </a:p>
        </p:txBody>
      </p:sp>
      <p:sp>
        <p:nvSpPr>
          <p:cNvPr id="7"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6"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9"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cxnSp>
        <p:nvCxnSpPr>
          <p:cNvPr id="16" name="Straight Connector 15"/>
          <p:cNvCxnSpPr/>
          <p:nvPr userDrawn="1"/>
        </p:nvCxnSpPr>
        <p:spPr bwMode="gray">
          <a:xfrm>
            <a:off x="4572000" y="1373188"/>
            <a:ext cx="0" cy="498348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gray">
          <a:xfrm>
            <a:off x="457200" y="535470"/>
            <a:ext cx="6400800" cy="304699"/>
          </a:xfrm>
        </p:spPr>
        <p:txBody>
          <a:bodyPr/>
          <a:lstStyle>
            <a:lvl1pPr>
              <a:lnSpc>
                <a:spcPct val="90000"/>
              </a:lnSpc>
              <a:defRPr spc="50" baseline="0"/>
            </a:lvl1pPr>
          </a:lstStyle>
          <a:p>
            <a:r>
              <a:rPr lang="en-US" dirty="0" smtClean="0"/>
              <a:t>Click to edit Master title style</a:t>
            </a:r>
            <a:endParaRPr lang="en-US" dirty="0"/>
          </a:p>
        </p:txBody>
      </p:sp>
      <p:sp>
        <p:nvSpPr>
          <p:cNvPr id="3" name="Content Placeholder 2"/>
          <p:cNvSpPr>
            <a:spLocks noGrp="1"/>
          </p:cNvSpPr>
          <p:nvPr>
            <p:ph sz="half" idx="1"/>
          </p:nvPr>
        </p:nvSpPr>
        <p:spPr bwMode="gray">
          <a:xfrm>
            <a:off x="457200" y="1733367"/>
            <a:ext cx="3886200" cy="1737360"/>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atin typeface="Calibri" pitchFamily="34" charset="0"/>
                <a:cs typeface="Calibri" pitchFamily="34" charset="0"/>
              </a:defRPr>
            </a:lvl1pPr>
            <a:lvl2pPr algn="l" rtl="0">
              <a:spcBef>
                <a:spcPts val="600"/>
              </a:spcBef>
              <a:defRPr lang="en-US" sz="1600" kern="1200" dirty="0" smtClean="0">
                <a:solidFill>
                  <a:schemeClr val="tx1"/>
                </a:solidFill>
                <a:latin typeface="Calibri" pitchFamily="34" charset="0"/>
                <a:ea typeface="+mn-ea"/>
                <a:cs typeface="Calibri" pitchFamily="34" charset="0"/>
              </a:defRPr>
            </a:lvl2pPr>
            <a:lvl3pPr algn="l" rtl="0">
              <a:spcBef>
                <a:spcPts val="600"/>
              </a:spcBef>
              <a:defRPr lang="en-US" sz="1600" kern="1200" dirty="0" smtClean="0">
                <a:solidFill>
                  <a:schemeClr val="tx1"/>
                </a:solidFill>
                <a:latin typeface="Calibri" pitchFamily="34" charset="0"/>
                <a:ea typeface="+mn-ea"/>
                <a:cs typeface="Calibri" pitchFamily="34" charset="0"/>
              </a:defRPr>
            </a:lvl3pPr>
            <a:lvl4pPr algn="l" rtl="0">
              <a:spcBef>
                <a:spcPts val="600"/>
              </a:spcBef>
              <a:defRPr lang="en-US" sz="1600" kern="1200" dirty="0" smtClean="0">
                <a:solidFill>
                  <a:schemeClr val="tx1"/>
                </a:solidFill>
                <a:latin typeface="Calibri" pitchFamily="34" charset="0"/>
                <a:ea typeface="+mn-ea"/>
                <a:cs typeface="Calibri" pitchFamily="34" charset="0"/>
              </a:defRPr>
            </a:lvl4pPr>
            <a:lvl5pPr algn="l" rtl="0">
              <a:spcBef>
                <a:spcPts val="600"/>
              </a:spcBef>
              <a:defRPr lang="en-US" sz="1600" kern="1200" dirty="0">
                <a:solidFill>
                  <a:schemeClr val="tx1"/>
                </a:solidFill>
                <a:latin typeface="Calibri" pitchFamily="34" charset="0"/>
                <a:ea typeface="+mn-ea"/>
                <a:cs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endParaRPr lang="en-US" dirty="0"/>
          </a:p>
        </p:txBody>
      </p:sp>
      <p:sp>
        <p:nvSpPr>
          <p:cNvPr id="4" name="Content Placeholder 3"/>
          <p:cNvSpPr>
            <a:spLocks noGrp="1"/>
          </p:cNvSpPr>
          <p:nvPr>
            <p:ph sz="half" idx="2"/>
          </p:nvPr>
        </p:nvSpPr>
        <p:spPr bwMode="gray">
          <a:xfrm>
            <a:off x="4799548" y="1733367"/>
            <a:ext cx="3886200" cy="1737360"/>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atin typeface="Calibri" pitchFamily="34" charset="0"/>
                <a:cs typeface="Calibri" pitchFamily="34" charset="0"/>
              </a:defRPr>
            </a:lvl1pPr>
            <a:lvl2pPr algn="l" rtl="0">
              <a:defRPr lang="en-US" sz="1600" kern="1200" dirty="0" smtClean="0">
                <a:solidFill>
                  <a:schemeClr val="tx1"/>
                </a:solidFill>
                <a:latin typeface="Calibri" pitchFamily="34" charset="0"/>
                <a:ea typeface="+mn-ea"/>
                <a:cs typeface="Calibri" pitchFamily="34" charset="0"/>
              </a:defRPr>
            </a:lvl2pPr>
            <a:lvl3pPr algn="l" rtl="0">
              <a:defRPr lang="en-US" sz="1600" kern="1200" dirty="0" smtClean="0">
                <a:solidFill>
                  <a:schemeClr val="tx1"/>
                </a:solidFill>
                <a:latin typeface="Calibri" pitchFamily="34" charset="0"/>
                <a:ea typeface="+mn-ea"/>
                <a:cs typeface="Calibri" pitchFamily="34" charset="0"/>
              </a:defRPr>
            </a:lvl3pPr>
            <a:lvl4pPr algn="l" rtl="0">
              <a:defRPr lang="en-US" sz="1600" kern="1200" dirty="0" smtClean="0">
                <a:solidFill>
                  <a:schemeClr val="tx1"/>
                </a:solidFill>
                <a:latin typeface="Calibri" pitchFamily="34" charset="0"/>
                <a:ea typeface="+mn-ea"/>
                <a:cs typeface="Calibri" pitchFamily="34" charset="0"/>
              </a:defRPr>
            </a:lvl4pPr>
            <a:lvl5pPr algn="l" rtl="0">
              <a:defRPr lang="en-US" sz="1600" kern="1200" dirty="0">
                <a:solidFill>
                  <a:schemeClr val="tx1"/>
                </a:solidFill>
                <a:latin typeface="Calibri" pitchFamily="34" charset="0"/>
                <a:ea typeface="+mn-ea"/>
                <a:cs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endParaRPr lang="en-US" dirty="0"/>
          </a:p>
        </p:txBody>
      </p:sp>
      <p:sp>
        <p:nvSpPr>
          <p:cNvPr id="6" name="Text Placeholder 16"/>
          <p:cNvSpPr>
            <a:spLocks noGrp="1"/>
          </p:cNvSpPr>
          <p:nvPr>
            <p:ph type="body" sz="quarter" idx="17"/>
          </p:nvPr>
        </p:nvSpPr>
        <p:spPr bwMode="gray">
          <a:xfrm>
            <a:off x="457200" y="1342758"/>
            <a:ext cx="3886200" cy="274320"/>
          </a:xfrm>
        </p:spPr>
        <p:txBody>
          <a:bodyPr vert="horz" wrap="square" lIns="0" tIns="0" rIns="0" bIns="0" numCol="1" anchor="t" anchorCtr="0" compatLnSpc="1">
            <a:prstTxWarp prst="textNoShape">
              <a:avLst/>
            </a:prstTxWarp>
          </a:bodyPr>
          <a:lstStyle>
            <a:lvl1pPr marL="0" indent="0">
              <a:buNone/>
              <a:defRPr lang="en-US" sz="1600" b="1" kern="1200" cap="all" spc="50" baseline="0" dirty="0" smtClean="0">
                <a:solidFill>
                  <a:schemeClr val="tx1"/>
                </a:solidFill>
                <a:latin typeface="+mn-lt"/>
                <a:ea typeface="+mn-ea"/>
                <a:cs typeface="+mn-cs"/>
              </a:defRPr>
            </a:lvl1pPr>
            <a:lvl6pPr>
              <a:defRPr lang="en-US" sz="1400" dirty="0" smtClean="0">
                <a:latin typeface="Calibri" pitchFamily="34" charset="0"/>
                <a:cs typeface="Calibri" pitchFamily="34" charset="0"/>
              </a:defRPr>
            </a:lvl6pPr>
          </a:lstStyle>
          <a:p>
            <a:pPr marL="0" lvl="0" indent="0" algn="l" defTabSz="914400" rtl="0" eaLnBrk="1" fontAlgn="base" latinLnBrk="0" hangingPunct="1">
              <a:lnSpc>
                <a:spcPct val="90000"/>
              </a:lnSpc>
              <a:spcBef>
                <a:spcPts val="1200"/>
              </a:spcBef>
              <a:spcAft>
                <a:spcPts val="0"/>
              </a:spcAft>
              <a:buFontTx/>
              <a:buNone/>
              <a:tabLst>
                <a:tab pos="8170863" algn="r"/>
              </a:tabLst>
            </a:pPr>
            <a:r>
              <a:rPr lang="en-US" dirty="0" smtClean="0"/>
              <a:t>Click to edit Master text styles</a:t>
            </a:r>
          </a:p>
        </p:txBody>
      </p:sp>
      <p:sp>
        <p:nvSpPr>
          <p:cNvPr id="8" name="Text Placeholder 20"/>
          <p:cNvSpPr>
            <a:spLocks noGrp="1"/>
          </p:cNvSpPr>
          <p:nvPr>
            <p:ph type="body" sz="quarter" idx="19"/>
          </p:nvPr>
        </p:nvSpPr>
        <p:spPr bwMode="gray">
          <a:xfrm>
            <a:off x="4799548" y="1342758"/>
            <a:ext cx="3886200" cy="274320"/>
          </a:xfrm>
        </p:spPr>
        <p:txBody>
          <a:bodyPr/>
          <a:lstStyle>
            <a:lvl1pPr marL="0" indent="0">
              <a:buNone/>
              <a:defRPr sz="1600" b="1" cap="all" spc="50" baseline="0">
                <a:solidFill>
                  <a:schemeClr val="tx1"/>
                </a:solidFill>
              </a:defRPr>
            </a:lvl1pPr>
            <a:lvl6pPr>
              <a:defRPr lang="en-US" sz="1400" dirty="0" smtClean="0">
                <a:latin typeface="Calibri" pitchFamily="34" charset="0"/>
                <a:cs typeface="Calibri" pitchFamily="34" charset="0"/>
              </a:defRPr>
            </a:lvl6pPr>
          </a:lstStyle>
          <a:p>
            <a:pPr marL="0" lvl="0" indent="0" algn="l" defTabSz="914400" rtl="0" eaLnBrk="1" latinLnBrk="0" hangingPunct="1">
              <a:lnSpc>
                <a:spcPct val="90000"/>
              </a:lnSpc>
              <a:spcBef>
                <a:spcPts val="1200"/>
              </a:spcBef>
              <a:spcAft>
                <a:spcPts val="0"/>
              </a:spcAft>
              <a:buFontTx/>
              <a:buNone/>
              <a:tabLst>
                <a:tab pos="8170863" algn="r"/>
              </a:tabLst>
            </a:pPr>
            <a:r>
              <a:rPr lang="en-US" dirty="0" smtClean="0"/>
              <a:t>Click to edit Master text styles</a:t>
            </a:r>
          </a:p>
        </p:txBody>
      </p:sp>
      <p:sp>
        <p:nvSpPr>
          <p:cNvPr id="10" name="Content Placeholder 2"/>
          <p:cNvSpPr>
            <a:spLocks noGrp="1"/>
          </p:cNvSpPr>
          <p:nvPr>
            <p:ph sz="half" idx="22"/>
          </p:nvPr>
        </p:nvSpPr>
        <p:spPr bwMode="gray">
          <a:xfrm>
            <a:off x="457200" y="4154796"/>
            <a:ext cx="3886200" cy="1737360"/>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atin typeface="Calibri" pitchFamily="34" charset="0"/>
                <a:cs typeface="Calibri" pitchFamily="34" charset="0"/>
              </a:defRPr>
            </a:lvl1pPr>
            <a:lvl2pPr algn="l" rtl="0">
              <a:defRPr lang="en-US" sz="1600" kern="1200" dirty="0" smtClean="0">
                <a:solidFill>
                  <a:schemeClr val="tx1"/>
                </a:solidFill>
                <a:latin typeface="Calibri" pitchFamily="34" charset="0"/>
                <a:ea typeface="+mn-ea"/>
                <a:cs typeface="Calibri" pitchFamily="34" charset="0"/>
              </a:defRPr>
            </a:lvl2pPr>
            <a:lvl3pPr marL="341313" indent="-182563" algn="l" rtl="0">
              <a:defRPr lang="en-US" sz="1600" kern="1200" dirty="0" smtClean="0">
                <a:solidFill>
                  <a:schemeClr val="tx1"/>
                </a:solidFill>
                <a:latin typeface="Calibri" pitchFamily="34" charset="0"/>
                <a:ea typeface="+mn-ea"/>
                <a:cs typeface="Calibri" pitchFamily="34" charset="0"/>
              </a:defRPr>
            </a:lvl3pPr>
            <a:lvl4pPr algn="l" rtl="0">
              <a:defRPr lang="en-US" sz="1600" kern="1200" dirty="0" smtClean="0">
                <a:solidFill>
                  <a:schemeClr val="tx1"/>
                </a:solidFill>
                <a:latin typeface="Calibri" pitchFamily="34" charset="0"/>
                <a:ea typeface="+mn-ea"/>
                <a:cs typeface="Calibri" pitchFamily="34" charset="0"/>
              </a:defRPr>
            </a:lvl4pPr>
            <a:lvl5pPr algn="l" rtl="0">
              <a:defRPr lang="en-US" sz="1600" kern="1200" dirty="0">
                <a:solidFill>
                  <a:schemeClr val="tx1"/>
                </a:solidFill>
                <a:latin typeface="Calibri" pitchFamily="34" charset="0"/>
                <a:ea typeface="+mn-ea"/>
                <a:cs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endParaRPr lang="en-US" dirty="0"/>
          </a:p>
        </p:txBody>
      </p:sp>
      <p:sp>
        <p:nvSpPr>
          <p:cNvPr id="11" name="Content Placeholder 3"/>
          <p:cNvSpPr>
            <a:spLocks noGrp="1"/>
          </p:cNvSpPr>
          <p:nvPr>
            <p:ph sz="half" idx="23"/>
          </p:nvPr>
        </p:nvSpPr>
        <p:spPr bwMode="gray">
          <a:xfrm>
            <a:off x="4799548" y="4154796"/>
            <a:ext cx="3886200" cy="1737360"/>
          </a:xfrm>
          <a:noFill/>
          <a:ln w="9525">
            <a:noFill/>
            <a:miter lim="800000"/>
            <a:headEnd/>
            <a:tailEnd/>
          </a:ln>
        </p:spPr>
        <p:txBody>
          <a:bodyPr vert="horz" wrap="square" lIns="0" tIns="0" rIns="0" bIns="0" numCol="1" anchor="t" anchorCtr="0" compatLnSpc="1">
            <a:prstTxWarp prst="textNoShape">
              <a:avLst/>
            </a:prstTxWarp>
          </a:bodyPr>
          <a:lstStyle>
            <a:lvl1pPr algn="l" rtl="0">
              <a:defRPr lang="en-US" sz="1600" dirty="0" smtClean="0">
                <a:latin typeface="Calibri" pitchFamily="34" charset="0"/>
                <a:cs typeface="Calibri" pitchFamily="34" charset="0"/>
              </a:defRPr>
            </a:lvl1pPr>
            <a:lvl2pPr algn="l" rtl="0">
              <a:defRPr lang="en-US" sz="1600" kern="1200" dirty="0" smtClean="0">
                <a:solidFill>
                  <a:schemeClr val="tx1"/>
                </a:solidFill>
                <a:latin typeface="Calibri" pitchFamily="34" charset="0"/>
                <a:ea typeface="+mn-ea"/>
                <a:cs typeface="Calibri" pitchFamily="34" charset="0"/>
              </a:defRPr>
            </a:lvl2pPr>
            <a:lvl3pPr algn="l" rtl="0">
              <a:defRPr lang="en-US" sz="1600" kern="1200" dirty="0" smtClean="0">
                <a:solidFill>
                  <a:schemeClr val="tx1"/>
                </a:solidFill>
                <a:latin typeface="Calibri" pitchFamily="34" charset="0"/>
                <a:ea typeface="+mn-ea"/>
                <a:cs typeface="Calibri" pitchFamily="34" charset="0"/>
              </a:defRPr>
            </a:lvl3pPr>
            <a:lvl4pPr algn="l" rtl="0">
              <a:defRPr lang="en-US" sz="1600" kern="1200" dirty="0" smtClean="0">
                <a:solidFill>
                  <a:schemeClr val="tx1"/>
                </a:solidFill>
                <a:latin typeface="Calibri" pitchFamily="34" charset="0"/>
                <a:ea typeface="+mn-ea"/>
                <a:cs typeface="Calibri" pitchFamily="34" charset="0"/>
              </a:defRPr>
            </a:lvl4pPr>
            <a:lvl5pPr algn="l" rtl="0">
              <a:defRPr lang="en-US" sz="1600" kern="1200" dirty="0">
                <a:solidFill>
                  <a:schemeClr val="tx1"/>
                </a:solidFill>
                <a:latin typeface="Calibri" pitchFamily="34" charset="0"/>
                <a:ea typeface="+mn-ea"/>
                <a:cs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endParaRPr lang="en-US" dirty="0"/>
          </a:p>
        </p:txBody>
      </p:sp>
      <p:sp>
        <p:nvSpPr>
          <p:cNvPr id="12" name="Text Placeholder 16"/>
          <p:cNvSpPr>
            <a:spLocks noGrp="1"/>
          </p:cNvSpPr>
          <p:nvPr>
            <p:ph type="body" sz="quarter" idx="24"/>
          </p:nvPr>
        </p:nvSpPr>
        <p:spPr bwMode="gray">
          <a:xfrm>
            <a:off x="457200" y="3768501"/>
            <a:ext cx="3886200" cy="274320"/>
          </a:xfrm>
        </p:spPr>
        <p:txBody>
          <a:bodyPr/>
          <a:lstStyle>
            <a:lvl1pPr marL="0" indent="0">
              <a:buNone/>
              <a:defRPr sz="1600" b="1" cap="all" spc="50" baseline="0">
                <a:solidFill>
                  <a:schemeClr val="tx1"/>
                </a:solidFill>
              </a:defRPr>
            </a:lvl1pPr>
            <a:lvl6pPr>
              <a:defRPr lang="en-US" sz="1400" dirty="0" smtClean="0">
                <a:latin typeface="Calibri" pitchFamily="34" charset="0"/>
                <a:cs typeface="Calibri" pitchFamily="34" charset="0"/>
              </a:defRPr>
            </a:lvl6pPr>
          </a:lstStyle>
          <a:p>
            <a:pPr marL="0" lvl="0" indent="0" algn="l" defTabSz="914400" rtl="0" eaLnBrk="1" latinLnBrk="0" hangingPunct="1">
              <a:lnSpc>
                <a:spcPct val="90000"/>
              </a:lnSpc>
              <a:spcBef>
                <a:spcPts val="1200"/>
              </a:spcBef>
              <a:spcAft>
                <a:spcPts val="0"/>
              </a:spcAft>
              <a:buFontTx/>
              <a:buNone/>
              <a:tabLst>
                <a:tab pos="8170863" algn="r"/>
              </a:tabLst>
            </a:pPr>
            <a:r>
              <a:rPr lang="en-US" dirty="0" smtClean="0"/>
              <a:t>Click to edit Master text styles</a:t>
            </a:r>
          </a:p>
        </p:txBody>
      </p:sp>
      <p:sp>
        <p:nvSpPr>
          <p:cNvPr id="13" name="Text Placeholder 20"/>
          <p:cNvSpPr>
            <a:spLocks noGrp="1"/>
          </p:cNvSpPr>
          <p:nvPr>
            <p:ph type="body" sz="quarter" idx="25"/>
          </p:nvPr>
        </p:nvSpPr>
        <p:spPr bwMode="gray">
          <a:xfrm>
            <a:off x="4799548" y="3768501"/>
            <a:ext cx="3886200" cy="274320"/>
          </a:xfrm>
        </p:spPr>
        <p:txBody>
          <a:bodyPr/>
          <a:lstStyle>
            <a:lvl1pPr marL="0" indent="0">
              <a:buNone/>
              <a:defRPr sz="1600" b="1" cap="all" spc="50" baseline="0">
                <a:solidFill>
                  <a:schemeClr val="tx1"/>
                </a:solidFill>
              </a:defRPr>
            </a:lvl1pPr>
            <a:lvl6pPr>
              <a:defRPr lang="en-US" sz="1400" dirty="0" smtClean="0">
                <a:latin typeface="Calibri" pitchFamily="34" charset="0"/>
                <a:cs typeface="Calibri" pitchFamily="34" charset="0"/>
              </a:defRPr>
            </a:lvl6pPr>
          </a:lstStyle>
          <a:p>
            <a:pPr marL="0" lvl="0" indent="0" algn="l" defTabSz="914400" rtl="0" eaLnBrk="1" latinLnBrk="0" hangingPunct="1">
              <a:lnSpc>
                <a:spcPct val="90000"/>
              </a:lnSpc>
              <a:spcBef>
                <a:spcPts val="1200"/>
              </a:spcBef>
              <a:spcAft>
                <a:spcPts val="0"/>
              </a:spcAft>
              <a:buFontTx/>
              <a:buNone/>
              <a:tabLst>
                <a:tab pos="8170863" algn="r"/>
              </a:tabLst>
            </a:pPr>
            <a:r>
              <a:rPr lang="en-US" dirty="0" smtClean="0"/>
              <a:t>Click to edit Master text styles</a:t>
            </a:r>
          </a:p>
        </p:txBody>
      </p:sp>
      <p:sp>
        <p:nvSpPr>
          <p:cNvPr id="15"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14"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
        <p:nvSpPr>
          <p:cNvPr id="17" name="Text Placeholder 5"/>
          <p:cNvSpPr>
            <a:spLocks noGrp="1"/>
          </p:cNvSpPr>
          <p:nvPr>
            <p:ph type="body" sz="quarter" idx="12"/>
          </p:nvPr>
        </p:nvSpPr>
        <p:spPr bwMode="gray">
          <a:xfrm>
            <a:off x="455613" y="6107109"/>
            <a:ext cx="8231187" cy="285976"/>
          </a:xfrm>
          <a:solidFill>
            <a:srgbClr val="FFFFFF"/>
          </a:solidFill>
        </p:spPr>
        <p:txBody>
          <a:bodyPr tIns="137160" anchor="b">
            <a:spAutoFit/>
          </a:bodyPr>
          <a:lstStyle>
            <a:lvl1pPr>
              <a:lnSpc>
                <a:spcPct val="95000"/>
              </a:lnSpc>
              <a:spcBef>
                <a:spcPts val="0"/>
              </a:spcBef>
              <a:spcAft>
                <a:spcPts val="200"/>
              </a:spcAft>
              <a:defRPr sz="1000">
                <a:latin typeface="Calibri" pitchFamily="34" charset="0"/>
              </a:defRPr>
            </a:lvl1pPr>
            <a:lvl2pPr marL="73152" indent="-731520">
              <a:lnSpc>
                <a:spcPct val="95000"/>
              </a:lnSpc>
              <a:spcBef>
                <a:spcPts val="0"/>
              </a:spcBef>
              <a:spcAft>
                <a:spcPts val="200"/>
              </a:spcAft>
              <a:buFontTx/>
              <a:buNone/>
              <a:defRPr lang="en-US" sz="1000" kern="1200" baseline="0" dirty="0" smtClean="0">
                <a:solidFill>
                  <a:schemeClr val="tx1"/>
                </a:solidFill>
                <a:latin typeface="Calibri" pitchFamily="34" charset="0"/>
                <a:ea typeface="+mn-ea"/>
                <a:cs typeface="+mn-cs"/>
              </a:defRPr>
            </a:lvl2pPr>
            <a:lvl3pPr marL="0" indent="0">
              <a:lnSpc>
                <a:spcPct val="95000"/>
              </a:lnSpc>
              <a:spcBef>
                <a:spcPts val="0"/>
              </a:spcBef>
              <a:spcAft>
                <a:spcPts val="200"/>
              </a:spcAft>
              <a:buFontTx/>
              <a:buNone/>
              <a:defRPr sz="1000" b="1">
                <a:latin typeface="Calibri" pitchFamily="34" charset="0"/>
              </a:defRPr>
            </a:lvl3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sclosure (Custom)">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bwMode="gray">
          <a:xfrm>
            <a:off x="454025" y="1371600"/>
            <a:ext cx="8232775" cy="4758506"/>
          </a:xfrm>
        </p:spPr>
        <p:txBody>
          <a:bodyPr/>
          <a:lstStyle>
            <a:lvl1pPr>
              <a:spcBef>
                <a:spcPts val="600"/>
              </a:spcBef>
              <a:defRPr sz="1000">
                <a:latin typeface="Calibri" pitchFamily="34" charset="0"/>
              </a:defRPr>
            </a:lvl1pPr>
            <a:lvl2pPr marL="0" indent="0">
              <a:spcBef>
                <a:spcPts val="600"/>
              </a:spcBef>
              <a:buFontTx/>
              <a:buNone/>
              <a:defRPr sz="1000" spc="-10" baseline="0">
                <a:latin typeface="Calibri" pitchFamily="34" charset="0"/>
              </a:defRPr>
            </a:lvl2pPr>
            <a:lvl3pPr marL="0" indent="0">
              <a:spcBef>
                <a:spcPts val="600"/>
              </a:spcBef>
              <a:buFontTx/>
              <a:buNone/>
              <a:defRPr sz="1000" spc="-20" baseline="0">
                <a:latin typeface="Calibri" pitchFamily="34" charset="0"/>
              </a:defRPr>
            </a:lvl3pPr>
            <a:lvl4pPr marL="0" indent="0">
              <a:spcBef>
                <a:spcPts val="600"/>
              </a:spcBef>
              <a:buFontTx/>
              <a:buNone/>
              <a:defRPr sz="1000" spc="-30" baseline="0">
                <a:latin typeface="Calibri" pitchFamily="34" charset="0"/>
              </a:defRPr>
            </a:lvl4pPr>
            <a:lvl5pPr marL="0" indent="0">
              <a:spcBef>
                <a:spcPts val="600"/>
              </a:spcBef>
              <a:buFontTx/>
              <a:buNone/>
              <a:defRPr sz="1000" b="1">
                <a:latin typeface="Calibri" pitchFamily="34" charset="0"/>
              </a:defRPr>
            </a:lvl5pPr>
          </a:lstStyle>
          <a:p>
            <a:pPr lvl="0"/>
            <a:r>
              <a:rPr lang="en-US" dirty="0" smtClean="0"/>
              <a:t>Click to edit Master text styles</a:t>
            </a:r>
          </a:p>
          <a:p>
            <a:pPr lvl="1"/>
            <a:r>
              <a:rPr lang="en-US" dirty="0" smtClean="0"/>
              <a:t>Second level (Condensed 0.1)</a:t>
            </a:r>
          </a:p>
          <a:p>
            <a:pPr lvl="2"/>
            <a:r>
              <a:rPr lang="en-US" dirty="0" smtClean="0"/>
              <a:t>Third level (Condensed 0.2)</a:t>
            </a:r>
          </a:p>
          <a:p>
            <a:pPr lvl="3"/>
            <a:r>
              <a:rPr lang="en-US" dirty="0" smtClean="0"/>
              <a:t>Fourth level (Condensed 0.3)</a:t>
            </a:r>
          </a:p>
          <a:p>
            <a:pPr lvl="4"/>
            <a:r>
              <a:rPr lang="en-US" dirty="0" smtClean="0"/>
              <a:t>Fifth level</a:t>
            </a:r>
          </a:p>
        </p:txBody>
      </p:sp>
      <p:sp>
        <p:nvSpPr>
          <p:cNvPr id="5" name="Title Placeholder 1"/>
          <p:cNvSpPr>
            <a:spLocks noGrp="1"/>
          </p:cNvSpPr>
          <p:nvPr>
            <p:ph type="title" hasCustomPrompt="1"/>
          </p:nvPr>
        </p:nvSpPr>
        <p:spPr bwMode="gray">
          <a:xfrm>
            <a:off x="457200" y="230771"/>
            <a:ext cx="6409113" cy="609398"/>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lvl1pPr algn="l" rtl="0" eaLnBrk="0" fontAlgn="base" hangingPunct="0">
              <a:lnSpc>
                <a:spcPct val="90000"/>
              </a:lnSpc>
              <a:spcBef>
                <a:spcPct val="0"/>
              </a:spcBef>
              <a:spcAft>
                <a:spcPct val="0"/>
              </a:spcAft>
              <a:defRPr lang="en-US" sz="2200" kern="1200" cap="all" spc="50" baseline="0" dirty="0" smtClean="0">
                <a:solidFill>
                  <a:schemeClr val="tx1"/>
                </a:solidFill>
                <a:latin typeface="Calibri" pitchFamily="34" charset="0"/>
                <a:ea typeface="+mj-ea"/>
                <a:cs typeface="Calibri" pitchFamily="34" charset="0"/>
              </a:defRPr>
            </a:lvl1pPr>
          </a:lstStyle>
          <a:p>
            <a:pPr lvl="0" algn="l" rtl="0" eaLnBrk="0" fontAlgn="base" hangingPunct="0">
              <a:lnSpc>
                <a:spcPct val="90000"/>
              </a:lnSpc>
              <a:spcBef>
                <a:spcPct val="0"/>
              </a:spcBef>
              <a:spcAft>
                <a:spcPct val="0"/>
              </a:spcAft>
            </a:pPr>
            <a:r>
              <a:rPr lang="en-US" dirty="0" smtClean="0"/>
              <a:t>Click to edit Master title style </a:t>
            </a:r>
            <a:br>
              <a:rPr lang="en-US" dirty="0" smtClean="0"/>
            </a:br>
            <a:r>
              <a:rPr lang="en-US" dirty="0" smtClean="0"/>
              <a:t>As of xx/xx/</a:t>
            </a:r>
            <a:r>
              <a:rPr lang="en-US" dirty="0" err="1" smtClean="0"/>
              <a:t>xxxx</a:t>
            </a:r>
            <a:endParaRPr lang="en-US" dirty="0" smtClean="0"/>
          </a:p>
        </p:txBody>
      </p:sp>
      <p:sp>
        <p:nvSpPr>
          <p:cNvPr id="9" name="Slide Number Placeholder 5"/>
          <p:cNvSpPr>
            <a:spLocks noGrp="1"/>
          </p:cNvSpPr>
          <p:nvPr>
            <p:ph type="sldNum" sz="quarter" idx="4"/>
          </p:nvPr>
        </p:nvSpPr>
        <p:spPr bwMode="gray">
          <a:xfrm>
            <a:off x="8221272"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sp>
        <p:nvSpPr>
          <p:cNvPr id="7" name="Footer Placeholder 4"/>
          <p:cNvSpPr>
            <a:spLocks noGrp="1"/>
          </p:cNvSpPr>
          <p:nvPr>
            <p:ph type="ftr" sz="quarter" idx="3"/>
          </p:nvPr>
        </p:nvSpPr>
        <p:spPr bwMode="gray">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518542"/>
            <a:ext cx="6400800" cy="321627"/>
          </a:xfrm>
          <a:prstGeom prst="rect">
            <a:avLst/>
          </a:prstGeom>
          <a:noFill/>
          <a:ln w="9525">
            <a:noFill/>
            <a:miter lim="800000"/>
            <a:headEnd/>
            <a:tailEnd/>
          </a:ln>
        </p:spPr>
        <p:txBody>
          <a:bodyPr vert="horz" wrap="square" lIns="0" tIns="0" rIns="0" bIns="0" numCol="1" anchor="b" anchorCtr="0" compatLnSpc="1">
            <a:prstTxWarp prst="textNoShape">
              <a:avLst/>
            </a:prstTxWarp>
            <a:spAutoFit/>
          </a:bodyPr>
          <a:lstStyle/>
          <a:p>
            <a:pPr lvl="0"/>
            <a:r>
              <a:rPr lang="en-US" dirty="0" smtClean="0"/>
              <a:t>Click to edit Master title style</a:t>
            </a:r>
          </a:p>
        </p:txBody>
      </p:sp>
      <p:sp>
        <p:nvSpPr>
          <p:cNvPr id="6147" name="Text Placeholder 2"/>
          <p:cNvSpPr>
            <a:spLocks noGrp="1"/>
          </p:cNvSpPr>
          <p:nvPr>
            <p:ph type="body" idx="1"/>
          </p:nvPr>
        </p:nvSpPr>
        <p:spPr bwMode="auto">
          <a:xfrm>
            <a:off x="457200" y="1328738"/>
            <a:ext cx="8229600" cy="433215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edit Master text styles</a:t>
            </a:r>
          </a:p>
          <a:p>
            <a:pPr marL="137160" lvl="1" indent="-137160" algn="l" rtl="0" eaLnBrk="0" fontAlgn="base" hangingPunct="0">
              <a:lnSpc>
                <a:spcPct val="100000"/>
              </a:lnSpc>
              <a:spcBef>
                <a:spcPts val="600"/>
              </a:spcBef>
              <a:spcAft>
                <a:spcPct val="0"/>
              </a:spcAft>
              <a:buFont typeface="Arial" pitchFamily="34" charset="0"/>
              <a:buChar char="•"/>
              <a:tabLst>
                <a:tab pos="8170863" algn="r"/>
              </a:tabLst>
            </a:pPr>
            <a:r>
              <a:rPr lang="en-US" dirty="0" smtClean="0"/>
              <a:t>Second level</a:t>
            </a:r>
          </a:p>
          <a:p>
            <a:pPr marL="320040" lvl="2" indent="-182880" algn="l" rtl="0" eaLnBrk="0" fontAlgn="base" hangingPunct="0">
              <a:lnSpc>
                <a:spcPct val="100000"/>
              </a:lnSpc>
              <a:spcBef>
                <a:spcPts val="600"/>
              </a:spcBef>
              <a:spcAft>
                <a:spcPct val="0"/>
              </a:spcAft>
              <a:buFont typeface="Calibri" pitchFamily="34" charset="0"/>
              <a:buChar char="–"/>
              <a:tabLst>
                <a:tab pos="8170863" algn="r"/>
              </a:tabLst>
            </a:pPr>
            <a:r>
              <a:rPr lang="en-US" dirty="0" smtClean="0"/>
              <a:t>Third level</a:t>
            </a:r>
          </a:p>
          <a:p>
            <a:pPr marL="457200" lvl="3" indent="-147638" algn="l" rtl="0" eaLnBrk="0" fontAlgn="base" hangingPunct="0">
              <a:lnSpc>
                <a:spcPct val="100000"/>
              </a:lnSpc>
              <a:spcBef>
                <a:spcPts val="600"/>
              </a:spcBef>
              <a:spcAft>
                <a:spcPct val="0"/>
              </a:spcAft>
              <a:buSzPct val="85000"/>
              <a:buFont typeface="Wingdings" pitchFamily="2" charset="2"/>
              <a:buChar char="§"/>
              <a:tabLst>
                <a:tab pos="8170863" algn="r"/>
              </a:tabLst>
            </a:pPr>
            <a:r>
              <a:rPr lang="en-US" dirty="0" smtClean="0"/>
              <a:t>Fourth level</a:t>
            </a:r>
          </a:p>
          <a:p>
            <a:pPr marL="688975" lvl="4" indent="-182563" algn="l" defTabSz="855663" rtl="0" eaLnBrk="0" fontAlgn="base" hangingPunct="0">
              <a:lnSpc>
                <a:spcPct val="100000"/>
              </a:lnSpc>
              <a:spcBef>
                <a:spcPts val="600"/>
              </a:spcBef>
              <a:spcAft>
                <a:spcPct val="0"/>
              </a:spcAft>
              <a:buFont typeface="Calibri" pitchFamily="34" charset="0"/>
              <a:buChar char="–"/>
              <a:tabLst>
                <a:tab pos="8170863" algn="r"/>
              </a:tabLst>
            </a:pPr>
            <a:r>
              <a:rPr lang="en-US" dirty="0" smtClean="0"/>
              <a:t>Fifth level</a:t>
            </a:r>
          </a:p>
          <a:p>
            <a:pPr lvl="5"/>
            <a:r>
              <a:rPr lang="en-US" dirty="0" smtClean="0"/>
              <a:t>Sixth level – Calibri 18pt, Bold</a:t>
            </a:r>
          </a:p>
        </p:txBody>
      </p:sp>
      <p:sp>
        <p:nvSpPr>
          <p:cNvPr id="6" name="Slide Number Placeholder 5"/>
          <p:cNvSpPr>
            <a:spLocks noGrp="1"/>
          </p:cNvSpPr>
          <p:nvPr>
            <p:ph type="sldNum" sz="quarter" idx="4"/>
          </p:nvPr>
        </p:nvSpPr>
        <p:spPr>
          <a:xfrm>
            <a:off x="8228013" y="6283325"/>
            <a:ext cx="457200" cy="358775"/>
          </a:xfrm>
          <a:prstGeom prst="rect">
            <a:avLst/>
          </a:prstGeom>
        </p:spPr>
        <p:txBody>
          <a:bodyPr vert="horz" lIns="0" tIns="0" rIns="0" bIns="0" rtlCol="0" anchor="b" anchorCtr="0"/>
          <a:lstStyle>
            <a:lvl1pPr algn="r">
              <a:defRPr sz="900">
                <a:solidFill>
                  <a:schemeClr val="tx1"/>
                </a:solidFill>
                <a:latin typeface="Calibri" pitchFamily="34" charset="0"/>
                <a:ea typeface="ＭＳ Ｐゴシック" charset="0"/>
                <a:cs typeface="ＭＳ Ｐゴシック" charset="0"/>
              </a:defRPr>
            </a:lvl1pPr>
          </a:lstStyle>
          <a:p>
            <a:pPr>
              <a:defRPr/>
            </a:pPr>
            <a:fld id="{77A0D46C-0548-44DA-BDD9-FD004C4DF42C}" type="slidenum">
              <a:rPr lang="en-US" smtClean="0"/>
              <a:pPr>
                <a:defRPr/>
              </a:pPr>
              <a:t>‹#›</a:t>
            </a:fld>
            <a:endParaRPr lang="en-US" dirty="0"/>
          </a:p>
        </p:txBody>
      </p:sp>
      <p:cxnSp>
        <p:nvCxnSpPr>
          <p:cNvPr id="8" name="Straight Connector 7"/>
          <p:cNvCxnSpPr/>
          <p:nvPr userDrawn="1"/>
        </p:nvCxnSpPr>
        <p:spPr>
          <a:xfrm>
            <a:off x="461963" y="928231"/>
            <a:ext cx="8229600"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9" name="Picture 8" descr="bac_lo2_rgb_ust_notagln_pp.emf"/>
          <p:cNvPicPr>
            <a:picLocks noChangeAspect="1"/>
          </p:cNvPicPr>
          <p:nvPr userDrawn="1"/>
        </p:nvPicPr>
        <p:blipFill>
          <a:blip r:embed="rId16"/>
          <a:stretch>
            <a:fillRect/>
          </a:stretch>
        </p:blipFill>
        <p:spPr>
          <a:xfrm>
            <a:off x="7137083" y="568267"/>
            <a:ext cx="1554480" cy="197461"/>
          </a:xfrm>
          <a:prstGeom prst="rect">
            <a:avLst/>
          </a:prstGeom>
        </p:spPr>
      </p:pic>
      <p:sp>
        <p:nvSpPr>
          <p:cNvPr id="10" name="Footer Placeholder 4"/>
          <p:cNvSpPr>
            <a:spLocks noGrp="1"/>
          </p:cNvSpPr>
          <p:nvPr>
            <p:ph type="ftr" sz="quarter" idx="3"/>
          </p:nvPr>
        </p:nvSpPr>
        <p:spPr>
          <a:xfrm>
            <a:off x="457200" y="6478467"/>
            <a:ext cx="1407437" cy="153888"/>
          </a:xfrm>
          <a:prstGeom prst="rect">
            <a:avLst/>
          </a:prstGeom>
          <a:noFill/>
        </p:spPr>
        <p:txBody>
          <a:bodyPr wrap="none" lIns="0" tIns="0" rIns="0" bIns="0" anchor="b" anchorCtr="0">
            <a:spAutoFit/>
          </a:bodyPr>
          <a:lstStyle>
            <a:lvl1pPr algn="l" rtl="0" fontAlgn="base">
              <a:spcBef>
                <a:spcPct val="0"/>
              </a:spcBef>
              <a:spcAft>
                <a:spcPct val="0"/>
              </a:spcAft>
              <a:defRPr lang="en-US" sz="1000" b="0" kern="1200" cap="none" spc="0" baseline="0" dirty="0" smtClean="0">
                <a:solidFill>
                  <a:schemeClr val="tx1"/>
                </a:solidFill>
                <a:latin typeface="+mn-lt"/>
                <a:ea typeface="ＭＳ Ｐゴシック"/>
                <a:cs typeface="ＭＳ Ｐゴシック"/>
              </a:defRPr>
            </a:lvl1pPr>
          </a:lstStyle>
          <a:p>
            <a:pPr>
              <a:defRPr/>
            </a:pPr>
            <a:r>
              <a:rPr lang="en-US" dirty="0" smtClean="0"/>
              <a:t>U.S. TRUST: CONFIDENTIAL</a:t>
            </a:r>
            <a:endParaRPr lang="en-US" dirty="0"/>
          </a:p>
        </p:txBody>
      </p:sp>
    </p:spTree>
  </p:cSld>
  <p:clrMap bg1="lt1" tx1="dk1" bg2="lt2" tx2="dk2" accent1="accent1" accent2="accent2" accent3="accent3" accent4="accent4" accent5="accent5" accent6="accent6" hlink="hlink" folHlink="folHlink"/>
  <p:sldLayoutIdLst>
    <p:sldLayoutId id="2147484506" r:id="rId1"/>
    <p:sldLayoutId id="2147484454" r:id="rId2"/>
    <p:sldLayoutId id="2147484455" r:id="rId3"/>
    <p:sldLayoutId id="2147484467" r:id="rId4"/>
    <p:sldLayoutId id="2147484476" r:id="rId5"/>
    <p:sldLayoutId id="2147484494" r:id="rId6"/>
    <p:sldLayoutId id="2147484495" r:id="rId7"/>
    <p:sldLayoutId id="2147484459" r:id="rId8"/>
    <p:sldLayoutId id="2147484469" r:id="rId9"/>
    <p:sldLayoutId id="2147484460" r:id="rId10"/>
    <p:sldLayoutId id="2147484508" r:id="rId11"/>
    <p:sldLayoutId id="2147484509" r:id="rId12"/>
    <p:sldLayoutId id="2147484510" r:id="rId13"/>
    <p:sldLayoutId id="2147484511" r:id="rId14"/>
  </p:sldLayoutIdLst>
  <p:timing>
    <p:tnLst>
      <p:par>
        <p:cTn id="1" dur="indefinite" restart="never" nodeType="tmRoot"/>
      </p:par>
    </p:tnLst>
  </p:timing>
  <p:hf hdr="0" dt="0"/>
  <p:txStyles>
    <p:titleStyle>
      <a:lvl1pPr algn="l" rtl="0" eaLnBrk="0" fontAlgn="base" hangingPunct="0">
        <a:lnSpc>
          <a:spcPct val="95000"/>
        </a:lnSpc>
        <a:spcBef>
          <a:spcPct val="0"/>
        </a:spcBef>
        <a:spcAft>
          <a:spcPct val="0"/>
        </a:spcAft>
        <a:defRPr sz="2200" kern="1200" cap="all" spc="50" baseline="0">
          <a:solidFill>
            <a:schemeClr val="tx1"/>
          </a:solidFill>
          <a:latin typeface="Calibri" pitchFamily="34" charset="0"/>
          <a:ea typeface="+mj-ea"/>
          <a:cs typeface="Calibri" pitchFamily="34" charset="0"/>
        </a:defRPr>
      </a:lvl1pPr>
      <a:lvl2pPr algn="l" rtl="0" eaLnBrk="0" fontAlgn="base" hangingPunct="0">
        <a:spcBef>
          <a:spcPct val="0"/>
        </a:spcBef>
        <a:spcAft>
          <a:spcPct val="0"/>
        </a:spcAft>
        <a:defRPr sz="2400">
          <a:solidFill>
            <a:schemeClr val="tx1"/>
          </a:solidFill>
          <a:latin typeface="Calibri" pitchFamily="34" charset="0"/>
        </a:defRPr>
      </a:lvl2pPr>
      <a:lvl3pPr algn="l" rtl="0" eaLnBrk="0" fontAlgn="base" hangingPunct="0">
        <a:spcBef>
          <a:spcPct val="0"/>
        </a:spcBef>
        <a:spcAft>
          <a:spcPct val="0"/>
        </a:spcAft>
        <a:defRPr sz="2400">
          <a:solidFill>
            <a:schemeClr val="tx1"/>
          </a:solidFill>
          <a:latin typeface="Calibri" pitchFamily="34" charset="0"/>
        </a:defRPr>
      </a:lvl3pPr>
      <a:lvl4pPr algn="l" rtl="0" eaLnBrk="0" fontAlgn="base" hangingPunct="0">
        <a:spcBef>
          <a:spcPct val="0"/>
        </a:spcBef>
        <a:spcAft>
          <a:spcPct val="0"/>
        </a:spcAft>
        <a:defRPr sz="2400">
          <a:solidFill>
            <a:schemeClr val="tx1"/>
          </a:solidFill>
          <a:latin typeface="Calibri" pitchFamily="34" charset="0"/>
        </a:defRPr>
      </a:lvl4pPr>
      <a:lvl5pPr algn="l" rtl="0" eaLnBrk="0" fontAlgn="base" hangingPunct="0">
        <a:spcBef>
          <a:spcPct val="0"/>
        </a:spcBef>
        <a:spcAft>
          <a:spcPct val="0"/>
        </a:spcAft>
        <a:defRPr sz="2400">
          <a:solidFill>
            <a:schemeClr val="tx1"/>
          </a:solidFill>
          <a:latin typeface="Calibri" pitchFamily="34" charset="0"/>
        </a:defRPr>
      </a:lvl5pPr>
      <a:lvl6pPr marL="457200" algn="l" rtl="0" fontAlgn="base">
        <a:spcBef>
          <a:spcPct val="0"/>
        </a:spcBef>
        <a:spcAft>
          <a:spcPct val="0"/>
        </a:spcAft>
        <a:defRPr sz="2400">
          <a:solidFill>
            <a:schemeClr val="tx1"/>
          </a:solidFill>
          <a:latin typeface="Calibri" pitchFamily="34" charset="0"/>
        </a:defRPr>
      </a:lvl6pPr>
      <a:lvl7pPr marL="914400" algn="l" rtl="0" fontAlgn="base">
        <a:spcBef>
          <a:spcPct val="0"/>
        </a:spcBef>
        <a:spcAft>
          <a:spcPct val="0"/>
        </a:spcAft>
        <a:defRPr sz="2400">
          <a:solidFill>
            <a:schemeClr val="tx1"/>
          </a:solidFill>
          <a:latin typeface="Calibri" pitchFamily="34" charset="0"/>
        </a:defRPr>
      </a:lvl7pPr>
      <a:lvl8pPr marL="1371600" algn="l" rtl="0" fontAlgn="base">
        <a:spcBef>
          <a:spcPct val="0"/>
        </a:spcBef>
        <a:spcAft>
          <a:spcPct val="0"/>
        </a:spcAft>
        <a:defRPr sz="2400">
          <a:solidFill>
            <a:schemeClr val="tx1"/>
          </a:solidFill>
          <a:latin typeface="Calibri" pitchFamily="34" charset="0"/>
        </a:defRPr>
      </a:lvl8pPr>
      <a:lvl9pPr marL="1828800" algn="l" rtl="0" fontAlgn="base">
        <a:spcBef>
          <a:spcPct val="0"/>
        </a:spcBef>
        <a:spcAft>
          <a:spcPct val="0"/>
        </a:spcAft>
        <a:defRPr sz="2400">
          <a:solidFill>
            <a:schemeClr val="tx1"/>
          </a:solidFill>
          <a:latin typeface="Calibri" pitchFamily="34" charset="0"/>
        </a:defRPr>
      </a:lvl9pPr>
    </p:titleStyle>
    <p:bodyStyle>
      <a:lvl1pPr algn="l" rtl="0" eaLnBrk="0" fontAlgn="base" hangingPunct="0">
        <a:lnSpc>
          <a:spcPct val="100000"/>
        </a:lnSpc>
        <a:spcBef>
          <a:spcPts val="600"/>
        </a:spcBef>
        <a:spcAft>
          <a:spcPct val="0"/>
        </a:spcAft>
        <a:buFont typeface="Arial" pitchFamily="34" charset="0"/>
        <a:tabLst>
          <a:tab pos="8170863" algn="r"/>
        </a:tabLst>
        <a:defRPr sz="1600" kern="1200">
          <a:solidFill>
            <a:schemeClr val="tx1"/>
          </a:solidFill>
          <a:latin typeface="+mn-lt"/>
          <a:ea typeface="+mn-ea"/>
          <a:cs typeface="+mn-cs"/>
        </a:defRPr>
      </a:lvl1pPr>
      <a:lvl2pPr marL="91440" indent="-91440" algn="l" rtl="0" eaLnBrk="0" fontAlgn="base" hangingPunct="0">
        <a:lnSpc>
          <a:spcPct val="100000"/>
        </a:lnSpc>
        <a:spcBef>
          <a:spcPts val="600"/>
        </a:spcBef>
        <a:spcAft>
          <a:spcPct val="0"/>
        </a:spcAft>
        <a:buFont typeface="Arial" pitchFamily="34" charset="0"/>
        <a:buChar char="•"/>
        <a:tabLst>
          <a:tab pos="8170863" algn="r"/>
        </a:tabLst>
        <a:defRPr lang="en-US" sz="1600" kern="1200" dirty="0" smtClean="0">
          <a:solidFill>
            <a:schemeClr val="tx1"/>
          </a:solidFill>
          <a:latin typeface="+mn-lt"/>
          <a:ea typeface="+mn-ea"/>
          <a:cs typeface="+mn-cs"/>
        </a:defRPr>
      </a:lvl2pPr>
      <a:lvl3pPr marL="3141663" indent="-182563" algn="l" rtl="0" eaLnBrk="0" fontAlgn="base" hangingPunct="0">
        <a:lnSpc>
          <a:spcPct val="100000"/>
        </a:lnSpc>
        <a:spcBef>
          <a:spcPts val="600"/>
        </a:spcBef>
        <a:spcAft>
          <a:spcPct val="0"/>
        </a:spcAft>
        <a:buFont typeface="Calibri" pitchFamily="34" charset="0"/>
        <a:buChar char="–"/>
        <a:tabLst>
          <a:tab pos="8170863" algn="r"/>
        </a:tabLst>
        <a:defRPr lang="en-US" sz="1600" kern="1200" dirty="0" smtClean="0">
          <a:solidFill>
            <a:schemeClr val="tx1"/>
          </a:solidFill>
          <a:latin typeface="+mn-lt"/>
          <a:ea typeface="+mn-ea"/>
          <a:cs typeface="+mn-cs"/>
        </a:defRPr>
      </a:lvl3pPr>
      <a:lvl4pPr marL="320040" indent="-91440" algn="l" rtl="0" eaLnBrk="0" fontAlgn="base" hangingPunct="0">
        <a:lnSpc>
          <a:spcPct val="100000"/>
        </a:lnSpc>
        <a:spcBef>
          <a:spcPts val="600"/>
        </a:spcBef>
        <a:spcAft>
          <a:spcPct val="0"/>
        </a:spcAft>
        <a:buSzPct val="85000"/>
        <a:buFont typeface="Wingdings" pitchFamily="2" charset="2"/>
        <a:buChar char="§"/>
        <a:tabLst>
          <a:tab pos="8170863" algn="r"/>
        </a:tabLst>
        <a:defRPr lang="en-US" sz="1600" kern="1200" dirty="0" smtClean="0">
          <a:solidFill>
            <a:schemeClr val="tx1"/>
          </a:solidFill>
          <a:latin typeface="+mn-lt"/>
          <a:ea typeface="+mn-ea"/>
          <a:cs typeface="+mn-cs"/>
        </a:defRPr>
      </a:lvl4pPr>
      <a:lvl5pPr marL="457200" indent="-114300" algn="l" defTabSz="855663" rtl="0" eaLnBrk="0" fontAlgn="base" hangingPunct="0">
        <a:lnSpc>
          <a:spcPct val="100000"/>
        </a:lnSpc>
        <a:spcBef>
          <a:spcPts val="600"/>
        </a:spcBef>
        <a:spcAft>
          <a:spcPct val="0"/>
        </a:spcAft>
        <a:buFont typeface="Calibri" pitchFamily="34" charset="0"/>
        <a:buChar char="–"/>
        <a:tabLst>
          <a:tab pos="8170863" algn="r"/>
        </a:tabLst>
        <a:defRPr lang="en-US" sz="1600" kern="1200" dirty="0" smtClean="0">
          <a:solidFill>
            <a:schemeClr val="tx1"/>
          </a:solidFill>
          <a:latin typeface="+mn-lt"/>
          <a:ea typeface="+mn-ea"/>
          <a:cs typeface="+mn-cs"/>
        </a:defRPr>
      </a:lvl5pPr>
      <a:lvl6pPr marL="0" indent="0" algn="l" defTabSz="914400" rtl="0" eaLnBrk="1" latinLnBrk="0" hangingPunct="1">
        <a:lnSpc>
          <a:spcPct val="100000"/>
        </a:lnSpc>
        <a:spcBef>
          <a:spcPts val="1200"/>
        </a:spcBef>
        <a:spcAft>
          <a:spcPts val="0"/>
        </a:spcAft>
        <a:buFontTx/>
        <a:buNone/>
        <a:tabLst>
          <a:tab pos="8170863" algn="r"/>
        </a:tabLst>
        <a:defRPr sz="1800" b="1" kern="1200" cap="all" spc="50" baseline="0">
          <a:solidFill>
            <a:schemeClr val="tx1"/>
          </a:solidFill>
          <a:latin typeface="Calibri" pitchFamily="34" charset="0"/>
          <a:ea typeface="+mn-ea"/>
          <a:cs typeface="+mn-cs"/>
        </a:defRPr>
      </a:lvl6pPr>
      <a:lvl7pPr marL="0" indent="0" algn="l" defTabSz="914400" rtl="0" eaLnBrk="1" latinLnBrk="0" hangingPunct="1">
        <a:lnSpc>
          <a:spcPct val="100000"/>
        </a:lnSpc>
        <a:spcBef>
          <a:spcPts val="1200"/>
        </a:spcBef>
        <a:spcAft>
          <a:spcPts val="600"/>
        </a:spcAft>
        <a:buFontTx/>
        <a:buNone/>
        <a:tabLst>
          <a:tab pos="8170863" algn="r"/>
        </a:tabLst>
        <a:defRPr sz="1400" b="1" kern="1200" cap="all" spc="50" baseline="0">
          <a:solidFill>
            <a:schemeClr val="tx1"/>
          </a:solidFill>
          <a:latin typeface="+mn-lt"/>
          <a:ea typeface="+mn-ea"/>
          <a:cs typeface="+mn-cs"/>
        </a:defRPr>
      </a:lvl7pPr>
      <a:lvl8pPr marL="0" indent="0" algn="l" defTabSz="914400" rtl="0" eaLnBrk="1" latinLnBrk="0" hangingPunct="1">
        <a:spcBef>
          <a:spcPct val="20000"/>
        </a:spcBef>
        <a:buFontTx/>
        <a:buNone/>
        <a:defRPr sz="1400" i="1"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dirty="0" smtClean="0"/>
          </a:p>
          <a:p>
            <a:endParaRPr lang="en-US" dirty="0"/>
          </a:p>
          <a:p>
            <a:endParaRPr lang="en-US" dirty="0" smtClean="0"/>
          </a:p>
          <a:p>
            <a:r>
              <a:rPr lang="en-US" sz="3600" b="1" dirty="0"/>
              <a:t>Current Challenges of Fiduciary Administration in an Era of </a:t>
            </a:r>
            <a:r>
              <a:rPr lang="en-US" sz="3600" b="1" dirty="0" smtClean="0"/>
              <a:t>Multi-Jurisdiction </a:t>
            </a:r>
            <a:r>
              <a:rPr lang="en-US" sz="3600" b="1" dirty="0"/>
              <a:t>Practice – Changing Trust </a:t>
            </a:r>
            <a:r>
              <a:rPr lang="en-US" sz="3600" b="1" dirty="0" err="1" smtClean="0"/>
              <a:t>Situs</a:t>
            </a:r>
            <a:endParaRPr lang="en-US" sz="3600" b="1" dirty="0" smtClean="0"/>
          </a:p>
          <a:p>
            <a:endParaRPr lang="en-US" sz="1200" b="1" dirty="0"/>
          </a:p>
          <a:p>
            <a:endParaRPr lang="en-US" sz="1200" b="1" dirty="0" smtClean="0"/>
          </a:p>
          <a:p>
            <a:r>
              <a:rPr lang="en-US" sz="1200" b="1" dirty="0" smtClean="0"/>
              <a:t>Thomas M Forrest</a:t>
            </a:r>
          </a:p>
          <a:p>
            <a:r>
              <a:rPr lang="en-US" sz="1200" b="1" dirty="0" smtClean="0"/>
              <a:t>U.S. Trust Company of Delaware</a:t>
            </a:r>
          </a:p>
          <a:p>
            <a:r>
              <a:rPr lang="en-US" sz="1200" b="1" dirty="0" smtClean="0"/>
              <a:t>June 5, 2019</a:t>
            </a:r>
            <a:endParaRPr lang="en-US" sz="1200" dirty="0"/>
          </a:p>
        </p:txBody>
      </p:sp>
      <p:sp>
        <p:nvSpPr>
          <p:cNvPr id="4" name="Slide Number Placeholder 3"/>
          <p:cNvSpPr>
            <a:spLocks noGrp="1"/>
          </p:cNvSpPr>
          <p:nvPr>
            <p:ph type="sldNum" sz="quarter" idx="4"/>
          </p:nvPr>
        </p:nvSpPr>
        <p:spPr/>
        <p:txBody>
          <a:bodyPr/>
          <a:lstStyle/>
          <a:p>
            <a:pPr>
              <a:defRPr/>
            </a:pPr>
            <a:fld id="{77A0D46C-0548-44DA-BDD9-FD004C4DF42C}" type="slidenum">
              <a:rPr lang="en-US" smtClean="0"/>
              <a:pPr>
                <a:defRPr/>
              </a:pPr>
              <a:t>1</a:t>
            </a:fld>
            <a:endParaRPr lang="en-US" dirty="0"/>
          </a:p>
        </p:txBody>
      </p:sp>
      <p:sp>
        <p:nvSpPr>
          <p:cNvPr id="5" name="Footer Placeholder 4"/>
          <p:cNvSpPr>
            <a:spLocks noGrp="1"/>
          </p:cNvSpPr>
          <p:nvPr>
            <p:ph type="ftr" sz="quarter" idx="3"/>
          </p:nvPr>
        </p:nvSpPr>
        <p:spPr/>
        <p:txBody>
          <a:bodyPr/>
          <a:lstStyle/>
          <a:p>
            <a:pPr>
              <a:defRPr/>
            </a:pPr>
            <a:r>
              <a:rPr lang="en-US" smtClean="0"/>
              <a:t>U.S. TRUST: CONFIDENTIAL</a:t>
            </a:r>
            <a:endParaRPr lang="en-US" dirty="0"/>
          </a:p>
        </p:txBody>
      </p:sp>
    </p:spTree>
    <p:extLst>
      <p:ext uri="{BB962C8B-B14F-4D97-AF65-F5344CB8AC3E}">
        <p14:creationId xmlns:p14="http://schemas.microsoft.com/office/powerpoint/2010/main" val="3362695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Situs</a:t>
            </a:r>
            <a:endParaRPr lang="en-US" dirty="0"/>
          </a:p>
        </p:txBody>
      </p:sp>
      <p:sp>
        <p:nvSpPr>
          <p:cNvPr id="3" name="Content Placeholder 2"/>
          <p:cNvSpPr>
            <a:spLocks noGrp="1"/>
          </p:cNvSpPr>
          <p:nvPr>
            <p:ph idx="1"/>
          </p:nvPr>
        </p:nvSpPr>
        <p:spPr/>
        <p:txBody>
          <a:bodyPr/>
          <a:lstStyle/>
          <a:p>
            <a:r>
              <a:rPr lang="en-US" sz="1800" b="1" dirty="0" smtClean="0"/>
              <a:t>Trust situs means different things in different contexts</a:t>
            </a:r>
          </a:p>
          <a:p>
            <a:pPr marL="231775" lvl="3" indent="-177800">
              <a:buFont typeface="Arial" pitchFamily="34" charset="0"/>
              <a:buChar char="•"/>
            </a:pPr>
            <a:r>
              <a:rPr lang="en-US" sz="1800" dirty="0" smtClean="0"/>
              <a:t>State Income Tax</a:t>
            </a:r>
          </a:p>
          <a:p>
            <a:pPr marL="231775" lvl="3" indent="-177800">
              <a:buFont typeface="Arial" pitchFamily="34" charset="0"/>
              <a:buChar char="•"/>
            </a:pPr>
            <a:r>
              <a:rPr lang="en-US" sz="1800" dirty="0" smtClean="0"/>
              <a:t>Administration</a:t>
            </a:r>
          </a:p>
          <a:p>
            <a:pPr marL="231775" lvl="3" indent="-177800">
              <a:buFont typeface="Arial" pitchFamily="34" charset="0"/>
              <a:buChar char="•"/>
            </a:pPr>
            <a:r>
              <a:rPr lang="en-US" sz="1800" dirty="0" smtClean="0"/>
              <a:t>Validity</a:t>
            </a:r>
          </a:p>
          <a:p>
            <a:pPr marL="231775" lvl="3" indent="-177800">
              <a:buFont typeface="Arial" pitchFamily="34" charset="0"/>
              <a:buChar char="•"/>
            </a:pPr>
            <a:r>
              <a:rPr lang="en-US" sz="1800" dirty="0" smtClean="0"/>
              <a:t>Construction</a:t>
            </a:r>
          </a:p>
          <a:p>
            <a:pPr marL="231775" lvl="3" indent="-177800">
              <a:buFont typeface="Arial" pitchFamily="34" charset="0"/>
              <a:buChar char="•"/>
            </a:pPr>
            <a:r>
              <a:rPr lang="en-US" sz="1800" dirty="0" smtClean="0"/>
              <a:t>Conflicts of law</a:t>
            </a:r>
          </a:p>
          <a:p>
            <a:pPr lvl="3"/>
            <a:endParaRPr lang="en-US" dirty="0" smtClean="0"/>
          </a:p>
          <a:p>
            <a:pPr lvl="3">
              <a:buNone/>
            </a:pPr>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Modifications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sz="1800" dirty="0"/>
              <a:t>Non-judicial Settlement Agreement &amp; </a:t>
            </a:r>
            <a:r>
              <a:rPr lang="en-US" sz="1800" dirty="0" smtClean="0"/>
              <a:t>Modification by Consent while                   </a:t>
            </a:r>
            <a:r>
              <a:rPr lang="en-US" sz="1800" dirty="0" err="1" smtClean="0"/>
              <a:t>Trustor</a:t>
            </a:r>
            <a:r>
              <a:rPr lang="en-US" sz="1800" dirty="0" smtClean="0"/>
              <a:t> is Living</a:t>
            </a:r>
            <a:endParaRPr lang="en-US" sz="1800" dirty="0"/>
          </a:p>
          <a:p>
            <a:pPr marL="457200" indent="-457200">
              <a:buFont typeface="+mj-lt"/>
              <a:buAutoNum type="arabicPeriod"/>
            </a:pPr>
            <a:r>
              <a:rPr lang="en-US" sz="1800" dirty="0"/>
              <a:t>Decanting</a:t>
            </a:r>
          </a:p>
          <a:p>
            <a:pPr marL="457200" indent="-457200">
              <a:buFont typeface="+mj-lt"/>
              <a:buAutoNum type="arabicPeriod"/>
            </a:pPr>
            <a:r>
              <a:rPr lang="en-US" sz="1800" dirty="0" smtClean="0"/>
              <a:t>Merger</a:t>
            </a:r>
          </a:p>
          <a:p>
            <a:pPr marL="457200" indent="-457200">
              <a:buFont typeface="+mj-lt"/>
              <a:buAutoNum type="arabicPeriod"/>
            </a:pPr>
            <a:r>
              <a:rPr lang="en-US" sz="1800" dirty="0" smtClean="0"/>
              <a:t>Court Order</a:t>
            </a:r>
          </a:p>
          <a:p>
            <a:pPr marL="457200" indent="-457200">
              <a:buFont typeface="+mj-lt"/>
              <a:buAutoNum type="arabicPeriod"/>
            </a:pPr>
            <a:r>
              <a:rPr lang="en-US" sz="1800" dirty="0" smtClean="0"/>
              <a:t>Administrative </a:t>
            </a:r>
            <a:r>
              <a:rPr lang="en-US" sz="1800" dirty="0"/>
              <a:t>Power of Amendment</a:t>
            </a:r>
          </a:p>
          <a:p>
            <a:pPr marL="457200" indent="-457200">
              <a:buFont typeface="+mj-lt"/>
              <a:buAutoNum type="arabicPeriod"/>
            </a:pPr>
            <a:endParaRPr lang="en-US" sz="1800" dirty="0"/>
          </a:p>
          <a:p>
            <a:pPr marL="457200" indent="-457200">
              <a:buFont typeface="+mj-lt"/>
              <a:buAutoNum type="arabicPeriod"/>
            </a:pPr>
            <a:endParaRPr lang="en-US" sz="1800" dirty="0" smtClean="0"/>
          </a:p>
          <a:p>
            <a:pPr marL="457200" indent="-457200">
              <a:buFont typeface="+mj-lt"/>
              <a:buAutoNum type="arabicPeriod"/>
            </a:pPr>
            <a:endParaRPr lang="en-US" sz="1800" dirty="0" smtClean="0"/>
          </a:p>
          <a:p>
            <a:pPr marL="457200" indent="-457200"/>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smtClean="0"/>
          </a:p>
          <a:p>
            <a:pPr marL="850900" lvl="2" indent="-457200">
              <a:buFont typeface="+mj-lt"/>
              <a:buAutoNum type="arabicPeriod"/>
            </a:pPr>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Non-Judicial Settlement Agreement (NJSA) </a:t>
            </a:r>
            <a:r>
              <a:rPr lang="en-US" dirty="0"/>
              <a:t>§3338 – </a:t>
            </a:r>
            <a:r>
              <a:rPr lang="en-US" sz="1800" dirty="0"/>
              <a:t>revised 7/29/16</a:t>
            </a:r>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dirty="0" smtClean="0"/>
              <a:t>  </a:t>
            </a:r>
            <a:r>
              <a:rPr lang="en-US" sz="1800" dirty="0" smtClean="0"/>
              <a:t>Relatively quick process</a:t>
            </a:r>
          </a:p>
          <a:p>
            <a:pPr>
              <a:buFont typeface="Arial" pitchFamily="34" charset="0"/>
              <a:buChar char="•"/>
            </a:pPr>
            <a:r>
              <a:rPr lang="en-US" sz="1800" dirty="0" smtClean="0"/>
              <a:t>  Less cost – no court filing fees</a:t>
            </a:r>
          </a:p>
          <a:p>
            <a:pPr>
              <a:buFont typeface="Arial" pitchFamily="34" charset="0"/>
              <a:buChar char="•"/>
            </a:pPr>
            <a:r>
              <a:rPr lang="en-US" sz="1800" dirty="0" smtClean="0"/>
              <a:t>  Unlike a merger and decanting, beneficiary action is required</a:t>
            </a:r>
          </a:p>
          <a:p>
            <a:endParaRPr lang="en-US" sz="1800" dirty="0" smtClean="0"/>
          </a:p>
          <a:p>
            <a:r>
              <a:rPr lang="en-US" sz="1800" b="1" dirty="0" smtClean="0"/>
              <a:t>Disadvantages:</a:t>
            </a:r>
          </a:p>
          <a:p>
            <a:pPr>
              <a:buFont typeface="Arial" pitchFamily="34" charset="0"/>
              <a:buChar char="•"/>
            </a:pPr>
            <a:r>
              <a:rPr lang="en-US" sz="1800" dirty="0" smtClean="0"/>
              <a:t>  Delaware trustee must accept its appointment prior to the NJSA</a:t>
            </a:r>
          </a:p>
          <a:p>
            <a:pPr>
              <a:buFont typeface="Arial" pitchFamily="34" charset="0"/>
              <a:buChar char="•"/>
            </a:pPr>
            <a:r>
              <a:rPr lang="en-US" sz="1800" dirty="0" smtClean="0"/>
              <a:t>  NJSA now permitted for charitable trusts (2017 Act permits NJSA for charitable trusts)</a:t>
            </a:r>
            <a:endParaRPr lang="en-US" sz="1800" dirty="0"/>
          </a:p>
          <a:p>
            <a:pPr marL="168275" indent="-168275">
              <a:buFont typeface="Arial" pitchFamily="34" charset="0"/>
              <a:buChar char="•"/>
            </a:pPr>
            <a:r>
              <a:rPr lang="en-US" sz="1800" dirty="0" smtClean="0"/>
              <a:t>NJSA can not violate a material purpose of the trust (only applies in cases where trustor is not living)</a:t>
            </a:r>
          </a:p>
        </p:txBody>
      </p:sp>
      <p:sp>
        <p:nvSpPr>
          <p:cNvPr id="4" name="Slide Number Placeholder 3"/>
          <p:cNvSpPr>
            <a:spLocks noGrp="1"/>
          </p:cNvSpPr>
          <p:nvPr>
            <p:ph type="sldNum" sz="quarter" idx="12"/>
          </p:nvPr>
        </p:nvSpPr>
        <p:spPr/>
        <p:txBody>
          <a:bodyPr/>
          <a:lstStyle/>
          <a:p>
            <a:fld id="{D8A2AC44-5FB7-4109-B85E-1E2EF6507B7F}"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201201"/>
            <a:ext cx="8229600" cy="4391025"/>
          </a:xfrm>
        </p:spPr>
        <p:txBody>
          <a:bodyPr/>
          <a:lstStyle/>
          <a:p>
            <a:endParaRPr lang="en-US" sz="1800" dirty="0"/>
          </a:p>
          <a:p>
            <a:r>
              <a:rPr lang="en-US" sz="1800" dirty="0" smtClean="0">
                <a:latin typeface="Calibri" panose="020F0502020204030204" pitchFamily="34" charset="0"/>
                <a:cs typeface="Calibri" panose="020F0502020204030204" pitchFamily="34" charset="0"/>
              </a:rPr>
              <a:t>Section 3338 of Title 12 of the Delaware Code provides a non-exclusive list of six matters that may be resolved by a NJSA:</a:t>
            </a:r>
          </a:p>
          <a:p>
            <a:endParaRPr lang="en-US" sz="1800" dirty="0">
              <a:latin typeface="Calibri" panose="020F0502020204030204" pitchFamily="34" charset="0"/>
              <a:cs typeface="Calibri" panose="020F0502020204030204" pitchFamily="34" charset="0"/>
            </a:endParaRP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Interpreting/construing the terms of a trust</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Approving report/accounting of a trustee</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Directing a trustee to refrain from exercising a power or granting a power to a trustee</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Resignation, appointment, or determination of compensation of a trustee</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Transferring the principal place of administration of a trust; and</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Determining the liability of a trustee for an action relating to the trust.</a:t>
            </a:r>
          </a:p>
          <a:p>
            <a:pPr marL="342900" indent="-342900">
              <a:buFont typeface="+mj-lt"/>
              <a:buAutoNum type="arabicPeriod"/>
            </a:pPr>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The revised NJSA statute removes the restriction that an NJSA may only include terms and conditions that could be properly approved by the Court of Chancery, and if the trustor is alive, the NJSA may violate a material purpose of the trust.</a:t>
            </a:r>
            <a:endParaRPr lang="en-US" sz="1800" dirty="0">
              <a:latin typeface="Calibri" panose="020F0502020204030204" pitchFamily="34" charset="0"/>
              <a:cs typeface="Calibri" panose="020F0502020204030204" pitchFamily="34" charset="0"/>
            </a:endParaRPr>
          </a:p>
        </p:txBody>
      </p:sp>
      <p:sp>
        <p:nvSpPr>
          <p:cNvPr id="2" name="Title 1"/>
          <p:cNvSpPr>
            <a:spLocks noGrp="1"/>
          </p:cNvSpPr>
          <p:nvPr>
            <p:ph type="title"/>
          </p:nvPr>
        </p:nvSpPr>
        <p:spPr>
          <a:xfrm>
            <a:off x="457200" y="275711"/>
            <a:ext cx="6627091" cy="643253"/>
          </a:xfrm>
        </p:spPr>
        <p:txBody>
          <a:bodyPr/>
          <a:lstStyle/>
          <a:p>
            <a:r>
              <a:rPr lang="en-US" dirty="0"/>
              <a:t>Non-Judicial Settlement Agreement (NJSA) </a:t>
            </a:r>
            <a:r>
              <a:rPr lang="en-US" dirty="0" smtClean="0"/>
              <a:t/>
            </a:r>
            <a:br>
              <a:rPr lang="en-US" dirty="0" smtClean="0"/>
            </a:br>
            <a:r>
              <a:rPr lang="en-US" dirty="0" smtClean="0"/>
              <a:t>§3338 </a:t>
            </a:r>
            <a:r>
              <a:rPr lang="en-US" sz="1800" dirty="0" smtClean="0"/>
              <a:t> revised 7/29/16</a:t>
            </a:r>
            <a:endParaRPr lang="en-US" sz="1800" dirty="0"/>
          </a:p>
        </p:txBody>
      </p:sp>
    </p:spTree>
    <p:extLst>
      <p:ext uri="{BB962C8B-B14F-4D97-AF65-F5344CB8AC3E}">
        <p14:creationId xmlns:p14="http://schemas.microsoft.com/office/powerpoint/2010/main" val="2567962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185"/>
            <a:ext cx="8229600" cy="4391025"/>
          </a:xfrm>
        </p:spPr>
        <p:txBody>
          <a:bodyPr/>
          <a:lstStyle/>
          <a:p>
            <a:endParaRPr lang="en-US" dirty="0" smtClean="0"/>
          </a:p>
          <a:p>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New statute permits any trust to be modified upon written consent or written non-objection of the trustor, beneficiaries, and all living fiduciaries.</a:t>
            </a:r>
          </a:p>
          <a:p>
            <a:endParaRPr lang="en-US" sz="1800" dirty="0">
              <a:latin typeface="Calibri" panose="020F0502020204030204" pitchFamily="34" charset="0"/>
              <a:cs typeface="Calibri" panose="020F0502020204030204" pitchFamily="34" charset="0"/>
            </a:endParaRPr>
          </a:p>
          <a:p>
            <a:r>
              <a:rPr lang="en-US" sz="1800" dirty="0" smtClean="0">
                <a:latin typeface="Calibri" panose="020F0502020204030204" pitchFamily="34" charset="0"/>
                <a:cs typeface="Calibri" panose="020F0502020204030204" pitchFamily="34" charset="0"/>
              </a:rPr>
              <a:t>Modifications could include:</a:t>
            </a:r>
          </a:p>
          <a:p>
            <a:pPr marL="342900" indent="-342900">
              <a:buFont typeface="+mj-lt"/>
              <a:buAutoNum type="arabicPeriod"/>
            </a:pPr>
            <a:endParaRPr lang="en-US" sz="1800" dirty="0" smtClean="0">
              <a:latin typeface="Calibri" panose="020F0502020204030204" pitchFamily="34" charset="0"/>
              <a:cs typeface="Calibri" panose="020F0502020204030204" pitchFamily="34" charset="0"/>
            </a:endParaRP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Converting a trust to a directed trust;</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Correcting drafting errors;</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Adding or changing beneficial interests;</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Granting powers of appointment;</a:t>
            </a: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Changing grantor trust treatment;</a:t>
            </a:r>
          </a:p>
          <a:p>
            <a:pPr marL="342900" indent="-342900">
              <a:buFont typeface="+mj-lt"/>
              <a:buAutoNum type="arabicPeriod"/>
            </a:pPr>
            <a:r>
              <a:rPr lang="en-US" sz="1800" dirty="0">
                <a:latin typeface="Calibri" panose="020F0502020204030204" pitchFamily="34" charset="0"/>
                <a:cs typeface="Calibri" panose="020F0502020204030204" pitchFamily="34" charset="0"/>
              </a:rPr>
              <a:t>Including silent trust provisions; </a:t>
            </a:r>
            <a:endParaRPr lang="en-US" sz="1800" dirty="0" smtClean="0">
              <a:latin typeface="Calibri" panose="020F0502020204030204" pitchFamily="34" charset="0"/>
              <a:cs typeface="Calibri" panose="020F0502020204030204" pitchFamily="34" charset="0"/>
            </a:endParaRPr>
          </a:p>
          <a:p>
            <a:pPr marL="342900" indent="-342900">
              <a:buFont typeface="+mj-lt"/>
              <a:buAutoNum type="arabicPeriod"/>
            </a:pPr>
            <a:r>
              <a:rPr lang="en-US" sz="1800" dirty="0" smtClean="0">
                <a:latin typeface="Calibri" panose="020F0502020204030204" pitchFamily="34" charset="0"/>
                <a:cs typeface="Calibri" panose="020F0502020204030204" pitchFamily="34" charset="0"/>
              </a:rPr>
              <a:t>2017 Trust Act permits modifications by an agent under the power of attorney or the terms of the trust’s governing instrument.</a:t>
            </a:r>
          </a:p>
          <a:p>
            <a:endParaRPr lang="en-US" sz="1800" dirty="0" smtClean="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457200" y="248003"/>
            <a:ext cx="6691745" cy="643253"/>
          </a:xfrm>
        </p:spPr>
        <p:txBody>
          <a:bodyPr/>
          <a:lstStyle/>
          <a:p>
            <a:r>
              <a:rPr lang="en-US" dirty="0" smtClean="0"/>
              <a:t>Modification of Trust by Consent While </a:t>
            </a:r>
            <a:br>
              <a:rPr lang="en-US" dirty="0" smtClean="0"/>
            </a:br>
            <a:r>
              <a:rPr lang="en-US" dirty="0" err="1" smtClean="0"/>
              <a:t>Trustor</a:t>
            </a:r>
            <a:r>
              <a:rPr lang="en-US" dirty="0" smtClean="0"/>
              <a:t> is Living (§3342 enacted 7/29/16)</a:t>
            </a:r>
            <a:endParaRPr lang="en-US" dirty="0"/>
          </a:p>
        </p:txBody>
      </p:sp>
    </p:spTree>
    <p:extLst>
      <p:ext uri="{BB962C8B-B14F-4D97-AF65-F5344CB8AC3E}">
        <p14:creationId xmlns:p14="http://schemas.microsoft.com/office/powerpoint/2010/main" val="3224235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Decanting (§</a:t>
            </a:r>
            <a:r>
              <a:rPr lang="en-US" dirty="0" smtClean="0"/>
              <a:t>3528) </a:t>
            </a:r>
            <a:endParaRPr lang="en-US" dirty="0"/>
          </a:p>
        </p:txBody>
      </p:sp>
      <p:sp>
        <p:nvSpPr>
          <p:cNvPr id="3" name="Content Placeholder 2"/>
          <p:cNvSpPr>
            <a:spLocks noGrp="1"/>
          </p:cNvSpPr>
          <p:nvPr>
            <p:ph idx="1"/>
          </p:nvPr>
        </p:nvSpPr>
        <p:spPr>
          <a:xfrm>
            <a:off x="457200" y="1370013"/>
            <a:ext cx="8229600" cy="4998130"/>
          </a:xfrm>
        </p:spPr>
        <p:txBody>
          <a:bodyPr/>
          <a:lstStyle/>
          <a:p>
            <a:r>
              <a:rPr lang="en-US" sz="1800" b="1" dirty="0" smtClean="0"/>
              <a:t>Advantages:</a:t>
            </a:r>
          </a:p>
          <a:p>
            <a:pPr>
              <a:buFont typeface="Arial" pitchFamily="34" charset="0"/>
              <a:buChar char="•"/>
            </a:pPr>
            <a:r>
              <a:rPr lang="en-US" sz="1800" dirty="0" smtClean="0"/>
              <a:t>  Relatively quick process</a:t>
            </a:r>
          </a:p>
          <a:p>
            <a:pPr>
              <a:buFont typeface="Arial" pitchFamily="34" charset="0"/>
              <a:buChar char="•"/>
            </a:pPr>
            <a:r>
              <a:rPr lang="en-US" sz="1800" dirty="0" smtClean="0"/>
              <a:t>  Less cost – no court filing fees</a:t>
            </a:r>
          </a:p>
          <a:p>
            <a:pPr>
              <a:buFont typeface="Arial" pitchFamily="34" charset="0"/>
              <a:buChar char="•"/>
            </a:pPr>
            <a:r>
              <a:rPr lang="en-US" sz="1800" dirty="0" smtClean="0"/>
              <a:t>  Statute specifically permits the creation and decanting into a new trust</a:t>
            </a:r>
          </a:p>
          <a:p>
            <a:endParaRPr lang="en-US" sz="1800" dirty="0" smtClean="0"/>
          </a:p>
          <a:p>
            <a:r>
              <a:rPr lang="en-US" sz="1800" b="1" dirty="0" smtClean="0"/>
              <a:t>Disadvantages:</a:t>
            </a:r>
          </a:p>
          <a:p>
            <a:pPr>
              <a:buFont typeface="Arial" pitchFamily="34" charset="0"/>
              <a:buChar char="•"/>
            </a:pPr>
            <a:r>
              <a:rPr lang="en-US" sz="1800" dirty="0" smtClean="0"/>
              <a:t>  A decanting involves the Trustee’s exercise of its independent discretion</a:t>
            </a:r>
          </a:p>
          <a:p>
            <a:pPr>
              <a:buFont typeface="Arial" pitchFamily="34" charset="0"/>
              <a:buChar char="•"/>
            </a:pPr>
            <a:r>
              <a:rPr lang="en-US" sz="1800" dirty="0" smtClean="0"/>
              <a:t>  Delaware trustee must accept its appointment prior to the decanting</a:t>
            </a:r>
          </a:p>
          <a:p>
            <a:pPr>
              <a:buFont typeface="Arial" pitchFamily="34" charset="0"/>
              <a:buChar char="•"/>
            </a:pPr>
            <a:r>
              <a:rPr lang="en-US" sz="1800" dirty="0" smtClean="0"/>
              <a:t>  Jurisdiction – Any jurisdictional concerns may not be raised until a challenge is brought</a:t>
            </a:r>
          </a:p>
          <a:p>
            <a:pPr marL="177800" indent="-177800">
              <a:buFont typeface="Arial" pitchFamily="34" charset="0"/>
              <a:buChar char="•"/>
            </a:pPr>
            <a:r>
              <a:rPr lang="en-US" sz="1800" dirty="0" smtClean="0"/>
              <a:t>Unlike a merger, the decanting statute has numerous requirements (ability to invade principal for example)</a:t>
            </a:r>
          </a:p>
          <a:p>
            <a:pPr marL="177800" indent="-177800">
              <a:buFont typeface="Arial" pitchFamily="34" charset="0"/>
              <a:buChar char="•"/>
            </a:pPr>
            <a:r>
              <a:rPr lang="en-US" sz="1800" dirty="0" smtClean="0"/>
              <a:t>Unlike a merger, most states do not have decanting statutes and most trust instruments do not have a decanting clause</a:t>
            </a:r>
          </a:p>
          <a:p>
            <a:pPr marL="177800" indent="-177800">
              <a:buFont typeface="Arial" pitchFamily="34" charset="0"/>
              <a:buChar char="•"/>
            </a:pPr>
            <a:r>
              <a:rPr lang="en-US" sz="1800" dirty="0" smtClean="0"/>
              <a:t>2017 Trust Act permits trustees to decant into the same trust, without the need to create a new separate trust</a:t>
            </a:r>
          </a:p>
          <a:p>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Merger </a:t>
            </a:r>
            <a:r>
              <a:rPr lang="en-US" dirty="0" smtClean="0"/>
              <a:t> §3325(29) </a:t>
            </a:r>
            <a:endParaRPr lang="en-US" dirty="0"/>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sz="1800" dirty="0" smtClean="0"/>
              <a:t>  Relatively quick process</a:t>
            </a:r>
          </a:p>
          <a:p>
            <a:pPr>
              <a:buFont typeface="Arial" pitchFamily="34" charset="0"/>
              <a:buChar char="•"/>
            </a:pPr>
            <a:r>
              <a:rPr lang="en-US" sz="1800" dirty="0" smtClean="0"/>
              <a:t>  Less cost – no court filing fees</a:t>
            </a:r>
          </a:p>
          <a:p>
            <a:pPr>
              <a:buFont typeface="Arial" pitchFamily="34" charset="0"/>
              <a:buChar char="•"/>
            </a:pPr>
            <a:r>
              <a:rPr lang="en-US" sz="1800" dirty="0" smtClean="0"/>
              <a:t>  Most states have merger statutes and most trust instruments have a merger clause</a:t>
            </a:r>
          </a:p>
          <a:p>
            <a:endParaRPr lang="en-US" sz="1800" dirty="0" smtClean="0"/>
          </a:p>
          <a:p>
            <a:r>
              <a:rPr lang="en-US" sz="1800" b="1" dirty="0" smtClean="0"/>
              <a:t>Disadvantages:</a:t>
            </a:r>
          </a:p>
          <a:p>
            <a:pPr>
              <a:buFont typeface="Arial" pitchFamily="34" charset="0"/>
              <a:buChar char="•"/>
            </a:pPr>
            <a:r>
              <a:rPr lang="en-US" dirty="0" smtClean="0"/>
              <a:t>  </a:t>
            </a:r>
            <a:r>
              <a:rPr lang="en-US" sz="1800" dirty="0" smtClean="0"/>
              <a:t>A trust merger involves the Trustee’s exercise of its independent discretion</a:t>
            </a:r>
          </a:p>
          <a:p>
            <a:pPr>
              <a:buFont typeface="Arial" pitchFamily="34" charset="0"/>
              <a:buChar char="•"/>
            </a:pPr>
            <a:r>
              <a:rPr lang="en-US" sz="1800" dirty="0" smtClean="0"/>
              <a:t>  Delaware trustee must accept its appointment prior to the merger</a:t>
            </a:r>
          </a:p>
          <a:p>
            <a:pPr>
              <a:buFont typeface="Arial" pitchFamily="34" charset="0"/>
              <a:buChar char="•"/>
            </a:pPr>
            <a:r>
              <a:rPr lang="en-US" sz="1800" dirty="0" smtClean="0"/>
              <a:t>  Jurisdiction – Any jurisdictional concerns may not be raised until a challenge is brought</a:t>
            </a:r>
          </a:p>
          <a:p>
            <a:pPr>
              <a:buFont typeface="Arial" pitchFamily="34" charset="0"/>
              <a:buChar char="•"/>
            </a:pPr>
            <a:r>
              <a:rPr lang="en-US" sz="1800" dirty="0" smtClean="0"/>
              <a:t>  No material change in beneficial interest permitted – lack of case law in DE</a:t>
            </a:r>
          </a:p>
          <a:p>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 Order</a:t>
            </a:r>
            <a:endParaRPr lang="en-US" dirty="0"/>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sz="1800" dirty="0" smtClean="0"/>
              <a:t>  Relatively Quick Process – Oder typically issued within 2 weeks of filing</a:t>
            </a:r>
          </a:p>
          <a:p>
            <a:pPr marL="177800" indent="-177800">
              <a:buFont typeface="Arial" pitchFamily="34" charset="0"/>
              <a:buChar char="•"/>
            </a:pPr>
            <a:r>
              <a:rPr lang="en-US" sz="1800" dirty="0" smtClean="0"/>
              <a:t>Trustee is not exercising discretion</a:t>
            </a:r>
          </a:p>
          <a:p>
            <a:pPr>
              <a:buFont typeface="Arial" pitchFamily="34" charset="0"/>
              <a:buChar char="•"/>
            </a:pPr>
            <a:endParaRPr lang="en-US" sz="1800" dirty="0" smtClean="0"/>
          </a:p>
          <a:p>
            <a:r>
              <a:rPr lang="en-US" sz="1800" b="1" dirty="0" smtClean="0"/>
              <a:t>Disadvantages:</a:t>
            </a:r>
          </a:p>
          <a:p>
            <a:pPr>
              <a:buFont typeface="Arial" pitchFamily="34" charset="0"/>
              <a:buChar char="•"/>
            </a:pPr>
            <a:r>
              <a:rPr lang="en-US" sz="1800" dirty="0" smtClean="0"/>
              <a:t>  Increase costs – Court filing fees</a:t>
            </a:r>
          </a:p>
          <a:p>
            <a:pPr marL="177800" indent="-177800">
              <a:buFont typeface="Arial" pitchFamily="34" charset="0"/>
              <a:buChar char="•"/>
            </a:pPr>
            <a:r>
              <a:rPr lang="en-US" sz="1800" dirty="0" smtClean="0"/>
              <a:t>Appointment of Trustee prior to modification – DE trustee serving as full trustee for period before court order</a:t>
            </a:r>
            <a:endParaRPr lang="en-US" sz="1800"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Power of Amendment</a:t>
            </a:r>
            <a:endParaRPr lang="en-US" dirty="0"/>
          </a:p>
        </p:txBody>
      </p:sp>
      <p:sp>
        <p:nvSpPr>
          <p:cNvPr id="3" name="Content Placeholder 2"/>
          <p:cNvSpPr>
            <a:spLocks noGrp="1"/>
          </p:cNvSpPr>
          <p:nvPr>
            <p:ph idx="1"/>
          </p:nvPr>
        </p:nvSpPr>
        <p:spPr/>
        <p:txBody>
          <a:bodyPr/>
          <a:lstStyle/>
          <a:p>
            <a:r>
              <a:rPr lang="en-US" sz="1800" b="1" dirty="0" smtClean="0"/>
              <a:t>Advantages:</a:t>
            </a:r>
          </a:p>
          <a:p>
            <a:pPr>
              <a:buFont typeface="Arial" pitchFamily="34" charset="0"/>
              <a:buChar char="•"/>
            </a:pPr>
            <a:r>
              <a:rPr lang="en-US" dirty="0" smtClean="0"/>
              <a:t>  </a:t>
            </a:r>
            <a:r>
              <a:rPr lang="en-US" sz="1800" dirty="0" smtClean="0"/>
              <a:t>Quickest, easiest and lowest risk option for Trustees</a:t>
            </a:r>
          </a:p>
          <a:p>
            <a:pPr>
              <a:buFont typeface="Arial" pitchFamily="34" charset="0"/>
              <a:buChar char="•"/>
            </a:pPr>
            <a:r>
              <a:rPr lang="en-US" sz="1800" dirty="0" smtClean="0"/>
              <a:t>  Lower Costs</a:t>
            </a:r>
          </a:p>
          <a:p>
            <a:pPr>
              <a:buFont typeface="Arial" pitchFamily="34" charset="0"/>
              <a:buChar char="•"/>
            </a:pPr>
            <a:endParaRPr lang="en-US" dirty="0" smtClean="0"/>
          </a:p>
          <a:p>
            <a:r>
              <a:rPr lang="en-US" sz="1800" b="1" dirty="0" smtClean="0"/>
              <a:t>Disadvantages:</a:t>
            </a:r>
          </a:p>
          <a:p>
            <a:pPr>
              <a:buFont typeface="Arial" pitchFamily="34" charset="0"/>
              <a:buChar char="•"/>
            </a:pPr>
            <a:r>
              <a:rPr lang="en-US" dirty="0" smtClean="0"/>
              <a:t>  Trustees should review the scope of the power and who holds the power</a:t>
            </a:r>
          </a:p>
          <a:p>
            <a:pPr>
              <a:buFont typeface="Arial" pitchFamily="34" charset="0"/>
              <a:buChar char="•"/>
            </a:pPr>
            <a:r>
              <a:rPr lang="en-US" dirty="0" smtClean="0"/>
              <a:t>  Make sure certain tax results are not jeopardized</a:t>
            </a:r>
          </a:p>
          <a:p>
            <a:pPr>
              <a:buFont typeface="Arial" pitchFamily="34" charset="0"/>
              <a:buChar char="•"/>
            </a:pPr>
            <a:r>
              <a:rPr lang="en-US" dirty="0" smtClean="0"/>
              <a:t>  Make sure settlor’s intent is fulfilled</a:t>
            </a:r>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a:t>
            </a:r>
            <a:endParaRPr lang="en-US" dirty="0"/>
          </a:p>
        </p:txBody>
      </p:sp>
      <p:sp>
        <p:nvSpPr>
          <p:cNvPr id="3" name="Content Placeholder 2"/>
          <p:cNvSpPr>
            <a:spLocks noGrp="1"/>
          </p:cNvSpPr>
          <p:nvPr>
            <p:ph idx="1"/>
          </p:nvPr>
        </p:nvSpPr>
        <p:spPr/>
        <p:txBody>
          <a:bodyPr/>
          <a:lstStyle/>
          <a:p>
            <a:r>
              <a:rPr lang="en-US" sz="1800" dirty="0" smtClean="0"/>
              <a:t>Primary risks associated with any trust modification is the risk that some beneficiary may sue the trustee for breach of trust in the future because the trustee caused, or participated in a change to the terms of the trust that ultimately caused some harm to the trust fund or beneficiary.  (Example</a:t>
            </a:r>
            <a:r>
              <a:rPr lang="en-US" sz="1800" dirty="0"/>
              <a:t>: T</a:t>
            </a:r>
            <a:r>
              <a:rPr lang="en-US" sz="1800" dirty="0" smtClean="0"/>
              <a:t>rustee </a:t>
            </a:r>
            <a:r>
              <a:rPr lang="en-US" sz="1800" dirty="0"/>
              <a:t>decants to change to a directed trust and trust assets drop in value </a:t>
            </a:r>
            <a:r>
              <a:rPr lang="en-US" sz="1800" dirty="0" smtClean="0"/>
              <a:t>significantly.")</a:t>
            </a:r>
          </a:p>
          <a:p>
            <a:endParaRPr lang="en-US" sz="800" dirty="0" smtClean="0"/>
          </a:p>
          <a:p>
            <a:pPr>
              <a:buFont typeface="Arial" pitchFamily="34" charset="0"/>
              <a:buChar char="•"/>
            </a:pPr>
            <a:r>
              <a:rPr lang="en-US" sz="1800" dirty="0" smtClean="0"/>
              <a:t>  Court Order – least risk option for trustees</a:t>
            </a:r>
          </a:p>
          <a:p>
            <a:pPr>
              <a:buFont typeface="Arial" pitchFamily="34" charset="0"/>
              <a:buChar char="•"/>
            </a:pPr>
            <a:r>
              <a:rPr lang="en-US" sz="1800" dirty="0" smtClean="0"/>
              <a:t>  Change of beneficial interest</a:t>
            </a:r>
          </a:p>
          <a:p>
            <a:pPr>
              <a:buFont typeface="Arial" pitchFamily="34" charset="0"/>
              <a:buChar char="•"/>
            </a:pPr>
            <a:r>
              <a:rPr lang="en-US" sz="1800" dirty="0" smtClean="0"/>
              <a:t>  Risk of serving as trustee prior to pending modifications becoming effective</a:t>
            </a:r>
          </a:p>
          <a:p>
            <a:endParaRPr lang="en-US"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17"/>
          <p:cNvSpPr>
            <a:spLocks noGrp="1"/>
          </p:cNvSpPr>
          <p:nvPr>
            <p:ph idx="1"/>
          </p:nvPr>
        </p:nvSpPr>
        <p:spPr/>
        <p:txBody>
          <a:bodyPr/>
          <a:lstStyle/>
          <a:p>
            <a:pPr lvl="1"/>
            <a:r>
              <a:rPr lang="en-US" sz="800" dirty="0" smtClean="0"/>
              <a:t>This presentation is designed to introduce you to the products and services available through U.S. Trust, Bank of America Private Wealth Management, is provided for informational purposes only, and is not issued in connection with any proposed offering of securities. This presentation is not used with regard to any specific investment objectives, financial situation or particular needs of any specific recipient and does not contain investment recommendations. Bank of America and its affiliates do not accept any liability for any direct, indirect or consequential damages or losses arising from any use of this presentation or its contents. The information in this presentation was obtained from sources believed to be accurate, but we do not guarantee that it is accurate or complete. The opinions expressed herein are made as of the date of this material and are subject to change without notice. There is no guarantee the views and opinions expressed in this presentation will come to pass. Other affiliates may have opinions that are different from and/or inconsistent with the opinions expressed herein.</a:t>
            </a:r>
            <a:r>
              <a:rPr lang="en-US" sz="800" spc="20" dirty="0" smtClean="0"/>
              <a:t> All charts are based on historical data for the time periods indicated and are intended for illustrative purposes only. </a:t>
            </a:r>
            <a:r>
              <a:rPr lang="en-US" sz="800" dirty="0" smtClean="0"/>
              <a:t/>
            </a:r>
            <a:br>
              <a:rPr lang="en-US" sz="800" dirty="0" smtClean="0"/>
            </a:br>
            <a:endParaRPr lang="en-US" sz="600" b="1" dirty="0" smtClean="0"/>
          </a:p>
          <a:p>
            <a:pPr lvl="1"/>
            <a:r>
              <a:rPr lang="en-US" sz="800" b="1" dirty="0" smtClean="0"/>
              <a:t>IMPORTANT: </a:t>
            </a:r>
            <a:r>
              <a:rPr lang="en-US" sz="800" dirty="0" smtClean="0"/>
              <a:t>The material presented is designed to provide general information about ideas and strategies. It is for discussion purposes since the availability and effectiveness </a:t>
            </a:r>
            <a:br>
              <a:rPr lang="en-US" sz="800" dirty="0" smtClean="0"/>
            </a:br>
            <a:r>
              <a:rPr lang="en-US" sz="800" dirty="0" smtClean="0"/>
              <a:t>of any strategy is dependent upon your individual facts and circumstances.  Always consult with your independent attorney, tax advisor, investment manager, and insurance agent for final recommendations and before changing or implementing any financial, tax, or estate</a:t>
            </a:r>
            <a:br>
              <a:rPr lang="en-US" sz="800" dirty="0" smtClean="0"/>
            </a:br>
            <a:r>
              <a:rPr lang="en-US" sz="800" dirty="0" smtClean="0"/>
              <a:t>planning strategy.</a:t>
            </a:r>
          </a:p>
          <a:p>
            <a:pPr lvl="1">
              <a:spcBef>
                <a:spcPts val="400"/>
              </a:spcBef>
            </a:pPr>
            <a:r>
              <a:rPr lang="en-US" sz="800" dirty="0" smtClean="0"/>
              <a:t/>
            </a:r>
            <a:br>
              <a:rPr lang="en-US" sz="800" dirty="0" smtClean="0"/>
            </a:br>
            <a:r>
              <a:rPr lang="en-US" sz="800" dirty="0" smtClean="0"/>
              <a:t>U.S. Trust, Bank of America Private Wealth Management operates through Bank of America, N.A. and other subsidiaries of Bank of America Corporation ("BofA Corp.").</a:t>
            </a:r>
          </a:p>
          <a:p>
            <a:pPr lvl="1"/>
            <a:r>
              <a:rPr lang="en-US" sz="800" dirty="0" smtClean="0"/>
              <a:t>Bank of America, N.A., Member FDIC.</a:t>
            </a:r>
          </a:p>
          <a:p>
            <a:pPr lvl="1"/>
            <a:endParaRPr lang="en-US" sz="800" dirty="0" smtClean="0"/>
          </a:p>
          <a:p>
            <a:pPr lvl="1"/>
            <a:r>
              <a:rPr lang="en-US" sz="800" dirty="0" smtClean="0"/>
              <a:t>U.S. Trust Company of Delaware is an indirect wholly owned subsidiary of BofA Corp.</a:t>
            </a:r>
          </a:p>
          <a:p>
            <a:pPr lvl="1"/>
            <a:endParaRPr lang="en-US" sz="800" dirty="0" smtClean="0"/>
          </a:p>
          <a:p>
            <a:pPr lvl="1"/>
            <a:r>
              <a:rPr lang="en-US" sz="800" dirty="0" smtClean="0"/>
              <a:t>This presentation may not be reproduced or distributed without prior written consent.</a:t>
            </a:r>
          </a:p>
          <a:p>
            <a:pPr lvl="1"/>
            <a:endParaRPr lang="en-US" sz="800" dirty="0" smtClean="0"/>
          </a:p>
          <a:p>
            <a:pPr lvl="1"/>
            <a:r>
              <a:rPr lang="en-US" sz="800" dirty="0" smtClean="0"/>
              <a:t>©2017 Bank of America Corporation. All rights reserved.   |  ARBNSYRV  |  PPT-02-12-0491  | 11/2017</a:t>
            </a:r>
          </a:p>
        </p:txBody>
      </p:sp>
      <p:sp>
        <p:nvSpPr>
          <p:cNvPr id="99335" name="Rectangle 7"/>
          <p:cNvSpPr>
            <a:spLocks noGrp="1" noChangeArrowheads="1"/>
          </p:cNvSpPr>
          <p:nvPr>
            <p:ph type="title"/>
          </p:nvPr>
        </p:nvSpPr>
        <p:spPr>
          <a:xfrm>
            <a:off x="457200" y="61572"/>
            <a:ext cx="8228013" cy="811212"/>
          </a:xfrm>
        </p:spPr>
        <p:txBody>
          <a:bodyPr/>
          <a:lstStyle/>
          <a:p>
            <a:r>
              <a:rPr lang="en-US" dirty="0" smtClean="0"/>
              <a:t>Disclosure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Delaware Supreme Court Peierls Decision</a:t>
            </a:r>
            <a:endParaRPr lang="en-US" dirty="0"/>
          </a:p>
        </p:txBody>
      </p:sp>
      <p:sp>
        <p:nvSpPr>
          <p:cNvPr id="3" name="Content Placeholder 2"/>
          <p:cNvSpPr>
            <a:spLocks noGrp="1"/>
          </p:cNvSpPr>
          <p:nvPr>
            <p:ph idx="1"/>
          </p:nvPr>
        </p:nvSpPr>
        <p:spPr>
          <a:xfrm>
            <a:off x="361664" y="1370013"/>
            <a:ext cx="8036748" cy="4391025"/>
          </a:xfrm>
        </p:spPr>
        <p:txBody>
          <a:bodyPr/>
          <a:lstStyle/>
          <a:p>
            <a:pPr marL="341313" lvl="3" indent="-231775">
              <a:buFont typeface="Arial" pitchFamily="34" charset="0"/>
              <a:buChar char="•"/>
              <a:tabLst>
                <a:tab pos="287338" algn="l"/>
              </a:tabLst>
            </a:pPr>
            <a:r>
              <a:rPr lang="en-US" sz="1800" dirty="0" smtClean="0"/>
              <a:t>Delaware law will govern the law of administration of any trust that allows for the appointment of a successor trustee (without geographic limitation) in Delaware</a:t>
            </a:r>
          </a:p>
          <a:p>
            <a:pPr marL="341313" lvl="3" indent="-231775">
              <a:buNone/>
              <a:tabLst>
                <a:tab pos="287338" algn="l"/>
              </a:tabLst>
            </a:pPr>
            <a:endParaRPr lang="en-US" sz="600" dirty="0" smtClean="0"/>
          </a:p>
          <a:p>
            <a:pPr marL="341313" lvl="3" indent="-231775">
              <a:buFont typeface="Arial" pitchFamily="34" charset="0"/>
              <a:buChar char="•"/>
              <a:tabLst>
                <a:tab pos="287338" algn="l"/>
              </a:tabLst>
            </a:pPr>
            <a:r>
              <a:rPr lang="en-US" sz="1800" dirty="0" smtClean="0"/>
              <a:t>Ability to appoint a Delaware trustee reflects the settlor’s implied intent that Delaware law will govern the administration of the trust following appointment</a:t>
            </a:r>
          </a:p>
          <a:p>
            <a:pPr marL="625475" lvl="4" indent="-231775">
              <a:tabLst>
                <a:tab pos="287338" algn="l"/>
              </a:tabLst>
            </a:pPr>
            <a:r>
              <a:rPr lang="en-US" sz="1600" dirty="0" smtClean="0"/>
              <a:t>Delaware law will not govern administration if (1) the governing law provision expressly states that the law of the original jurisdiction will always govern administration, or (2) where the governing instrument does not provide any ability to appoint a successor trustee or the appointment clause is limited to one located in the original jurisdiction.</a:t>
            </a:r>
            <a:endParaRPr lang="en-US" sz="1600" dirty="0"/>
          </a:p>
        </p:txBody>
      </p:sp>
      <p:sp>
        <p:nvSpPr>
          <p:cNvPr id="4" name="Slide Number Placeholder 3"/>
          <p:cNvSpPr>
            <a:spLocks noGrp="1"/>
          </p:cNvSpPr>
          <p:nvPr>
            <p:ph type="sldNum" sz="quarter" idx="12"/>
          </p:nvPr>
        </p:nvSpPr>
        <p:spPr/>
        <p:txBody>
          <a:bodyPr/>
          <a:lstStyle/>
          <a:p>
            <a:fld id="{D8A2AC44-5FB7-4109-B85E-1E2EF6507B7F}" type="slidenum">
              <a:rPr lang="en-US" smtClean="0"/>
              <a:pPr/>
              <a:t>20</a:t>
            </a:fld>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Delaware Supreme Court Peierls Decision</a:t>
            </a:r>
            <a:endParaRPr lang="en-US" dirty="0"/>
          </a:p>
        </p:txBody>
      </p:sp>
      <p:sp>
        <p:nvSpPr>
          <p:cNvPr id="3" name="Content Placeholder 2"/>
          <p:cNvSpPr>
            <a:spLocks noGrp="1"/>
          </p:cNvSpPr>
          <p:nvPr>
            <p:ph idx="1"/>
          </p:nvPr>
        </p:nvSpPr>
        <p:spPr>
          <a:xfrm>
            <a:off x="457200" y="1328738"/>
            <a:ext cx="8095957" cy="4332156"/>
          </a:xfrm>
        </p:spPr>
        <p:txBody>
          <a:bodyPr/>
          <a:lstStyle/>
          <a:p>
            <a:pPr marL="109538" lvl="3" indent="0">
              <a:buNone/>
            </a:pPr>
            <a:r>
              <a:rPr lang="en-US" sz="1800" dirty="0" smtClean="0"/>
              <a:t>Once a Delaware trustee is appointed and administers the trust, Delaware law governs administration and a trust can avail itself of all advantages pertaining to Delaware administration including:</a:t>
            </a:r>
          </a:p>
          <a:p>
            <a:pPr marL="109538" lvl="3" indent="0">
              <a:buNone/>
            </a:pPr>
            <a:endParaRPr lang="en-US" sz="800" dirty="0" smtClean="0"/>
          </a:p>
          <a:p>
            <a:pPr marL="287338" lvl="3" indent="-177800">
              <a:buFont typeface="Arial" pitchFamily="34" charset="0"/>
              <a:buChar char="•"/>
            </a:pPr>
            <a:r>
              <a:rPr lang="en-US" sz="1800" dirty="0" smtClean="0"/>
              <a:t>Can utilize Delaware’s decanting, merger or NJSA statute;</a:t>
            </a:r>
          </a:p>
          <a:p>
            <a:pPr marL="287338" lvl="3" indent="-177800">
              <a:buFont typeface="Arial" pitchFamily="34" charset="0"/>
              <a:buChar char="•"/>
            </a:pPr>
            <a:r>
              <a:rPr lang="en-US" sz="1800" dirty="0" smtClean="0"/>
              <a:t>Total return unitrust conversions and power to adjust;</a:t>
            </a:r>
          </a:p>
          <a:p>
            <a:pPr marL="287338" lvl="3" indent="-177800">
              <a:buFont typeface="Arial" pitchFamily="34" charset="0"/>
              <a:buChar char="•"/>
            </a:pPr>
            <a:r>
              <a:rPr lang="en-US" sz="1800" dirty="0" smtClean="0"/>
              <a:t>Delaware’s prudent investor rule, directed trust statutes;</a:t>
            </a:r>
          </a:p>
          <a:p>
            <a:pPr marL="287338" lvl="3" indent="-177800">
              <a:buFont typeface="Arial" pitchFamily="34" charset="0"/>
              <a:buChar char="•"/>
            </a:pPr>
            <a:r>
              <a:rPr lang="en-US" sz="1800" dirty="0" smtClean="0"/>
              <a:t>Permissible affiliated investments, trustee compensation;</a:t>
            </a:r>
          </a:p>
          <a:p>
            <a:pPr marL="287338" lvl="3" indent="-177800">
              <a:buFont typeface="Arial" pitchFamily="34" charset="0"/>
              <a:buChar char="•"/>
            </a:pPr>
            <a:r>
              <a:rPr lang="en-US" sz="1800" dirty="0" smtClean="0"/>
              <a:t>Trustee releases, virtual representation, etc.</a:t>
            </a:r>
          </a:p>
          <a:p>
            <a:pPr marL="109538" lvl="3" indent="0"/>
            <a:endParaRPr lang="en-US" sz="1800" dirty="0" smtClean="0"/>
          </a:p>
          <a:p>
            <a:pPr lvl="3"/>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21</a:t>
            </a:fld>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Moving trusts</a:t>
            </a:r>
            <a:endParaRPr lang="en-US" dirty="0"/>
          </a:p>
        </p:txBody>
      </p:sp>
      <p:sp>
        <p:nvSpPr>
          <p:cNvPr id="6" name="Content Placeholder 5"/>
          <p:cNvSpPr>
            <a:spLocks noGrp="1"/>
          </p:cNvSpPr>
          <p:nvPr>
            <p:ph idx="1"/>
          </p:nvPr>
        </p:nvSpPr>
        <p:spPr>
          <a:xfrm>
            <a:off x="455613" y="1427988"/>
            <a:ext cx="8271005" cy="215075"/>
          </a:xfrm>
        </p:spPr>
        <p:txBody>
          <a:bodyPr>
            <a:normAutofit fontScale="85000" lnSpcReduction="20000"/>
          </a:bodyPr>
          <a:lstStyle/>
          <a:p>
            <a:r>
              <a:rPr lang="en-US" sz="1900" dirty="0" smtClean="0">
                <a:latin typeface="+mj-lt"/>
              </a:rPr>
              <a:t>Some Uniform Act States with nonjudical settlement agreement statutes:</a:t>
            </a:r>
          </a:p>
          <a:p>
            <a:endParaRPr lang="en-US" dirty="0">
              <a:latin typeface="+mj-lt"/>
            </a:endParaRPr>
          </a:p>
        </p:txBody>
      </p:sp>
      <p:graphicFrame>
        <p:nvGraphicFramePr>
          <p:cNvPr id="10" name="Table 9"/>
          <p:cNvGraphicFramePr>
            <a:graphicFrameLocks noGrp="1"/>
          </p:cNvGraphicFramePr>
          <p:nvPr>
            <p:extLst>
              <p:ext uri="{D42A27DB-BD31-4B8C-83A1-F6EECF244321}">
                <p14:modId xmlns:p14="http://schemas.microsoft.com/office/powerpoint/2010/main" val="3222768093"/>
              </p:ext>
            </p:extLst>
          </p:nvPr>
        </p:nvGraphicFramePr>
        <p:xfrm>
          <a:off x="455613" y="1853065"/>
          <a:ext cx="3998912" cy="4023360"/>
        </p:xfrm>
        <a:graphic>
          <a:graphicData uri="http://schemas.openxmlformats.org/drawingml/2006/table">
            <a:tbl>
              <a:tblPr firstRow="1" bandRow="1">
                <a:tableStyleId>{2D5ABB26-0587-4C30-8999-92F81FD0307C}</a:tableStyleId>
              </a:tblPr>
              <a:tblGrid>
                <a:gridCol w="1847354"/>
                <a:gridCol w="2151558"/>
              </a:tblGrid>
              <a:tr h="201691">
                <a:tc>
                  <a:txBody>
                    <a:bodyPr/>
                    <a:lstStyle/>
                    <a:p>
                      <a:pPr marL="210312" lvl="2" indent="-231775">
                        <a:spcBef>
                          <a:spcPts val="0"/>
                        </a:spcBef>
                        <a:spcAft>
                          <a:spcPts val="1200"/>
                        </a:spcAft>
                        <a:buClrTx/>
                        <a:buFont typeface="+mj-lt"/>
                        <a:buNone/>
                      </a:pPr>
                      <a:r>
                        <a:rPr lang="en-US" sz="1100" dirty="0" smtClean="0"/>
                        <a:t>Alabama</a:t>
                      </a:r>
                    </a:p>
                  </a:txBody>
                  <a:tcPr marB="54864">
                    <a:solidFill>
                      <a:srgbClr val="F2ECE0"/>
                    </a:solidFill>
                  </a:tcPr>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§§19-3B-101</a:t>
                      </a:r>
                      <a:endParaRPr kumimoji="0" lang="en-US" sz="1100" b="0" i="0" u="none" strike="noStrike" kern="1200" cap="none" spc="0" normalizeH="0" baseline="0" noProof="0" dirty="0" smtClean="0">
                        <a:ln>
                          <a:noFill/>
                        </a:ln>
                        <a:solidFill>
                          <a:srgbClr val="000000"/>
                        </a:solidFill>
                        <a:effectLst/>
                        <a:uLnTx/>
                        <a:uFillTx/>
                        <a:latin typeface="+mn-lt"/>
                        <a:ea typeface="+mn-ea"/>
                        <a:cs typeface="Arial" charset="0"/>
                      </a:endParaRPr>
                    </a:p>
                  </a:txBody>
                  <a:tcPr marB="54864">
                    <a:solidFill>
                      <a:srgbClr val="F2ECE0"/>
                    </a:solidFill>
                  </a:tcPr>
                </a:tc>
              </a:tr>
              <a:tr h="201691">
                <a:tc>
                  <a:txBody>
                    <a:bodyPr/>
                    <a:lstStyle/>
                    <a:p>
                      <a:pPr marL="210312" lvl="2" indent="-231775">
                        <a:spcBef>
                          <a:spcPts val="0"/>
                        </a:spcBef>
                        <a:spcAft>
                          <a:spcPts val="1200"/>
                        </a:spcAft>
                        <a:buClrTx/>
                        <a:buNone/>
                      </a:pPr>
                      <a:r>
                        <a:rPr lang="en-US" sz="1100" dirty="0" smtClean="0"/>
                        <a:t>Arkansas</a:t>
                      </a:r>
                    </a:p>
                  </a:txBody>
                  <a:tcPr marB="54864"/>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§§28-73-101</a:t>
                      </a:r>
                      <a:endParaRPr lang="en-US" sz="1100" b="0" i="0" dirty="0" smtClean="0">
                        <a:latin typeface="+mn-lt"/>
                      </a:endParaRPr>
                    </a:p>
                  </a:txBody>
                  <a:tcPr marB="54864"/>
                </a:tc>
              </a:tr>
              <a:tr h="201691">
                <a:tc>
                  <a:txBody>
                    <a:bodyPr/>
                    <a:lstStyle/>
                    <a:p>
                      <a:pPr marL="210312" lvl="2" indent="-231775">
                        <a:spcBef>
                          <a:spcPts val="23"/>
                        </a:spcBef>
                        <a:spcAft>
                          <a:spcPts val="1200"/>
                        </a:spcAft>
                        <a:buClrTx/>
                        <a:buNone/>
                      </a:pPr>
                      <a:r>
                        <a:rPr lang="en-US" sz="1100" dirty="0" smtClean="0"/>
                        <a:t>Arizona</a:t>
                      </a:r>
                    </a:p>
                  </a:txBody>
                  <a:tcPr marB="54864">
                    <a:solidFill>
                      <a:srgbClr val="F2ECE0"/>
                    </a:solidFill>
                  </a:tcPr>
                </a:tc>
                <a:tc>
                  <a:txBody>
                    <a:bodyPr/>
                    <a:lstStyle/>
                    <a:p>
                      <a:pPr marL="0" marR="0" lvl="2"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Title 28 §§28-73-101</a:t>
                      </a:r>
                      <a:endParaRPr lang="en-US" sz="1100" b="0" i="0" dirty="0" smtClean="0">
                        <a:solidFill>
                          <a:srgbClr val="000000"/>
                        </a:solidFill>
                        <a:latin typeface="+mn-lt"/>
                      </a:endParaRPr>
                    </a:p>
                  </a:txBody>
                  <a:tcPr marB="54864">
                    <a:solidFill>
                      <a:srgbClr val="F2ECE0"/>
                    </a:solidFill>
                  </a:tcPr>
                </a:tc>
              </a:tr>
              <a:tr h="201691">
                <a:tc>
                  <a:txBody>
                    <a:bodyPr/>
                    <a:lstStyle/>
                    <a:p>
                      <a:pPr marL="210312" lvl="2" indent="-231775">
                        <a:spcAft>
                          <a:spcPts val="0"/>
                        </a:spcAft>
                        <a:buClrTx/>
                        <a:buFont typeface="+mj-lt"/>
                        <a:buNone/>
                      </a:pPr>
                      <a:r>
                        <a:rPr lang="en-US" sz="1100" dirty="0" smtClean="0"/>
                        <a:t>District of</a:t>
                      </a:r>
                      <a:r>
                        <a:rPr lang="en-US" sz="1100" baseline="0" dirty="0" smtClean="0"/>
                        <a:t> Columbia</a:t>
                      </a:r>
                      <a:endParaRPr lang="en-US" sz="1100" dirty="0" smtClean="0"/>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§§19-1301</a:t>
                      </a:r>
                      <a:endParaRPr lang="en-US" sz="11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100" dirty="0" smtClean="0"/>
                        <a:t>Florida</a:t>
                      </a:r>
                    </a:p>
                  </a:txBody>
                  <a:tcPr marB="54864">
                    <a:solidFill>
                      <a:schemeClr val="bg2"/>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§§736-0101</a:t>
                      </a:r>
                      <a:endParaRPr lang="en-US" sz="1100" b="0" i="0" dirty="0" smtClean="0">
                        <a:solidFill>
                          <a:srgbClr val="000000"/>
                        </a:solidFill>
                        <a:latin typeface="+mn-lt"/>
                      </a:endParaRPr>
                    </a:p>
                  </a:txBody>
                  <a:tcPr marB="54864">
                    <a:solidFill>
                      <a:schemeClr val="bg2"/>
                    </a:solidFill>
                  </a:tcPr>
                </a:tc>
              </a:tr>
              <a:tr h="201691">
                <a:tc>
                  <a:txBody>
                    <a:bodyPr/>
                    <a:lstStyle/>
                    <a:p>
                      <a:pPr marL="210312" lvl="2" indent="-231775">
                        <a:spcAft>
                          <a:spcPts val="0"/>
                        </a:spcAft>
                        <a:buClrTx/>
                        <a:buFont typeface="+mj-lt"/>
                        <a:buNone/>
                      </a:pPr>
                      <a:r>
                        <a:rPr lang="en-US" sz="1100" dirty="0" smtClean="0"/>
                        <a:t>Kansas</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 58a-101</a:t>
                      </a:r>
                      <a:endParaRPr lang="en-US" sz="11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100" dirty="0" smtClean="0"/>
                        <a:t>Illinois</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§§760</a:t>
                      </a:r>
                      <a:endParaRPr lang="en-US" sz="11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100" dirty="0" smtClean="0"/>
                        <a:t>Iowa</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Title 15 §633A.6308</a:t>
                      </a:r>
                      <a:endParaRPr lang="en-US" sz="11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100" dirty="0" smtClean="0"/>
                        <a:t>Maine</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§§18-B, §§111, 411</a:t>
                      </a:r>
                      <a:endParaRPr lang="en-US" sz="11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100" dirty="0" smtClean="0"/>
                        <a:t>Massachusetts</a:t>
                      </a:r>
                    </a:p>
                  </a:txBody>
                  <a:tcPr marB="54864"/>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Chapter 203E, Article 1, § 111</a:t>
                      </a:r>
                      <a:endParaRPr lang="en-US" sz="1100" b="0" i="0" dirty="0" smtClean="0">
                        <a:solidFill>
                          <a:srgbClr val="000000"/>
                        </a:solidFill>
                        <a:latin typeface="+mn-lt"/>
                      </a:endParaRPr>
                    </a:p>
                  </a:txBody>
                  <a:tcPr marB="54864"/>
                </a:tc>
              </a:tr>
              <a:tr h="201691">
                <a:tc>
                  <a:txBody>
                    <a:bodyPr/>
                    <a:lstStyle/>
                    <a:p>
                      <a:pPr marL="210312" lvl="2" indent="-231775">
                        <a:spcAft>
                          <a:spcPts val="0"/>
                        </a:spcAft>
                        <a:buClrTx/>
                        <a:buFont typeface="+mj-lt"/>
                        <a:buNone/>
                      </a:pPr>
                      <a:r>
                        <a:rPr lang="en-US" sz="1100" dirty="0" smtClean="0"/>
                        <a:t>Michigan</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§§7111 MCL §700.7101</a:t>
                      </a:r>
                      <a:endParaRPr lang="en-US" sz="11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100" dirty="0" smtClean="0"/>
                        <a:t>Minnesota</a:t>
                      </a:r>
                    </a:p>
                  </a:txBody>
                  <a:tcPr marB="54864">
                    <a:solidFill>
                      <a:schemeClr val="bg1"/>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Chapter 501B. §154</a:t>
                      </a:r>
                      <a:endParaRPr lang="en-US" sz="1100" b="0" i="0" dirty="0" smtClean="0">
                        <a:solidFill>
                          <a:srgbClr val="000000"/>
                        </a:solidFill>
                        <a:latin typeface="+mn-lt"/>
                      </a:endParaRPr>
                    </a:p>
                  </a:txBody>
                  <a:tcPr marB="54864">
                    <a:solidFill>
                      <a:schemeClr val="bg1"/>
                    </a:solidFill>
                  </a:tcPr>
                </a:tc>
              </a:tr>
              <a:tr h="201691">
                <a:tc>
                  <a:txBody>
                    <a:bodyPr/>
                    <a:lstStyle/>
                    <a:p>
                      <a:pPr marL="210312" lvl="2" indent="-231775">
                        <a:spcAft>
                          <a:spcPts val="0"/>
                        </a:spcAft>
                        <a:buClrTx/>
                        <a:buFont typeface="+mj-lt"/>
                        <a:buNone/>
                      </a:pPr>
                      <a:r>
                        <a:rPr lang="en-US" sz="1100" dirty="0" smtClean="0"/>
                        <a:t>Missouri</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§§456-001.111</a:t>
                      </a:r>
                      <a:endParaRPr lang="en-US" sz="1100" b="0" i="0" dirty="0" smtClean="0">
                        <a:solidFill>
                          <a:srgbClr val="000000"/>
                        </a:solidFill>
                        <a:latin typeface="+mn-lt"/>
                      </a:endParaRPr>
                    </a:p>
                  </a:txBody>
                  <a:tcPr marB="54864">
                    <a:solidFill>
                      <a:srgbClr val="EBE7DD"/>
                    </a:solidFill>
                  </a:tcPr>
                </a:tc>
              </a:tr>
              <a:tr h="201691">
                <a:tc>
                  <a:txBody>
                    <a:bodyPr/>
                    <a:lstStyle/>
                    <a:p>
                      <a:pPr marL="210312" lvl="2" indent="-231775">
                        <a:spcAft>
                          <a:spcPts val="0"/>
                        </a:spcAft>
                        <a:buClrTx/>
                        <a:buFont typeface="+mj-lt"/>
                        <a:buNone/>
                      </a:pPr>
                      <a:r>
                        <a:rPr lang="en-US" sz="1100" dirty="0" smtClean="0"/>
                        <a:t>Nebraska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§§30-3801</a:t>
                      </a:r>
                      <a:endParaRPr lang="en-US" sz="1100" b="0" i="0" dirty="0" smtClean="0">
                        <a:solidFill>
                          <a:srgbClr val="000000"/>
                        </a:solidFill>
                        <a:latin typeface="+mn-lt"/>
                      </a:endParaRPr>
                    </a:p>
                  </a:txBody>
                  <a:tcPr marB="54864">
                    <a:solidFill>
                      <a:srgbClr val="FFFFFF"/>
                    </a:solidFill>
                  </a:tcPr>
                </a:tc>
              </a:tr>
              <a:tr h="212896">
                <a:tc>
                  <a:txBody>
                    <a:bodyPr/>
                    <a:lstStyle/>
                    <a:p>
                      <a:pPr marL="210312" lvl="2" indent="-231775">
                        <a:spcAft>
                          <a:spcPts val="0"/>
                        </a:spcAft>
                        <a:buClrTx/>
                        <a:buFont typeface="+mj-lt"/>
                        <a:buNone/>
                      </a:pPr>
                      <a:r>
                        <a:rPr lang="en-US" sz="1100" dirty="0" smtClean="0"/>
                        <a:t>New Hampshire</a:t>
                      </a:r>
                    </a:p>
                  </a:txBody>
                  <a:tcPr marB="54864">
                    <a:solidFill>
                      <a:schemeClr val="bg2"/>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Chapter 564-B Uniform Trust Code</a:t>
                      </a:r>
                      <a:endParaRPr lang="en-US" sz="1100" b="0" i="0" dirty="0" smtClean="0">
                        <a:solidFill>
                          <a:srgbClr val="000000"/>
                        </a:solidFill>
                        <a:latin typeface="+mn-lt"/>
                      </a:endParaRPr>
                    </a:p>
                  </a:txBody>
                  <a:tcPr marB="54864">
                    <a:solidFill>
                      <a:schemeClr val="bg2"/>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243731370"/>
              </p:ext>
            </p:extLst>
          </p:nvPr>
        </p:nvGraphicFramePr>
        <p:xfrm>
          <a:off x="4680668" y="1860273"/>
          <a:ext cx="4006132" cy="4023360"/>
        </p:xfrm>
        <a:graphic>
          <a:graphicData uri="http://schemas.openxmlformats.org/drawingml/2006/table">
            <a:tbl>
              <a:tblPr firstRow="1" bandRow="1">
                <a:tableStyleId>{2D5ABB26-0587-4C30-8999-92F81FD0307C}</a:tableStyleId>
              </a:tblPr>
              <a:tblGrid>
                <a:gridCol w="1707723"/>
                <a:gridCol w="2298409"/>
              </a:tblGrid>
              <a:tr h="210030">
                <a:tc>
                  <a:txBody>
                    <a:bodyPr/>
                    <a:lstStyle/>
                    <a:p>
                      <a:pPr marL="210312" lvl="2" indent="-231775">
                        <a:spcBef>
                          <a:spcPts val="0"/>
                        </a:spcBef>
                        <a:spcAft>
                          <a:spcPts val="1200"/>
                        </a:spcAft>
                        <a:buClrTx/>
                        <a:buNone/>
                      </a:pPr>
                      <a:r>
                        <a:rPr lang="en-US" sz="1100" dirty="0" smtClean="0"/>
                        <a:t>New Jersey</a:t>
                      </a:r>
                    </a:p>
                  </a:txBody>
                  <a:tcPr marB="54864">
                    <a:solidFill>
                      <a:srgbClr val="EBE7DD"/>
                    </a:solidFill>
                  </a:tcPr>
                </a:tc>
                <a:tc>
                  <a:txBody>
                    <a:bodyPr/>
                    <a:lstStyle/>
                    <a:p>
                      <a:pPr marL="0" marR="0" lvl="0" indent="0"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§§3B:31-11</a:t>
                      </a:r>
                      <a:endParaRPr lang="en-US" sz="1100" b="0" i="0" dirty="0" smtClean="0">
                        <a:latin typeface="+mn-lt"/>
                      </a:endParaRPr>
                    </a:p>
                  </a:txBody>
                  <a:tcPr marB="54864">
                    <a:solidFill>
                      <a:srgbClr val="EBE7DD"/>
                    </a:solidFill>
                  </a:tcPr>
                </a:tc>
              </a:tr>
              <a:tr h="210030">
                <a:tc>
                  <a:txBody>
                    <a:bodyPr/>
                    <a:lstStyle/>
                    <a:p>
                      <a:pPr marL="210312" lvl="2" indent="-231775">
                        <a:spcBef>
                          <a:spcPts val="23"/>
                        </a:spcBef>
                        <a:spcAft>
                          <a:spcPts val="1200"/>
                        </a:spcAft>
                        <a:buClrTx/>
                        <a:buNone/>
                      </a:pPr>
                      <a:r>
                        <a:rPr lang="en-US" sz="1100" dirty="0" smtClean="0"/>
                        <a:t>New Mexico</a:t>
                      </a:r>
                    </a:p>
                  </a:txBody>
                  <a:tcPr marB="54864">
                    <a:solidFill>
                      <a:schemeClr val="bg1"/>
                    </a:solidFill>
                  </a:tcPr>
                </a:tc>
                <a:tc>
                  <a:txBody>
                    <a:bodyPr/>
                    <a:lstStyle/>
                    <a:p>
                      <a:pPr marL="0" marR="0" lvl="2"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§§46A-1-111</a:t>
                      </a:r>
                      <a:endParaRPr lang="en-US" sz="1100" b="0" i="0" dirty="0" smtClean="0">
                        <a:solidFill>
                          <a:srgbClr val="000000"/>
                        </a:solidFill>
                        <a:latin typeface="+mn-lt"/>
                      </a:endParaRPr>
                    </a:p>
                  </a:txBody>
                  <a:tcPr marB="54864">
                    <a:solidFill>
                      <a:schemeClr val="bg1"/>
                    </a:solidFill>
                  </a:tcPr>
                </a:tc>
              </a:tr>
              <a:tr h="210030">
                <a:tc>
                  <a:txBody>
                    <a:bodyPr/>
                    <a:lstStyle/>
                    <a:p>
                      <a:pPr marL="210312" lvl="2" indent="-231775">
                        <a:spcAft>
                          <a:spcPts val="0"/>
                        </a:spcAft>
                        <a:buClrTx/>
                        <a:buFont typeface="+mj-lt"/>
                        <a:buNone/>
                      </a:pPr>
                      <a:r>
                        <a:rPr lang="en-US" sz="1100" dirty="0" smtClean="0"/>
                        <a:t>North Carolina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§§36C-1-101</a:t>
                      </a:r>
                      <a:endParaRPr lang="en-US" sz="11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100" dirty="0" smtClean="0"/>
                        <a:t>North Dakota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§§59-09-01</a:t>
                      </a:r>
                      <a:endParaRPr lang="en-US" sz="11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100" dirty="0" smtClean="0"/>
                        <a:t>Ohio</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§§5801.01</a:t>
                      </a:r>
                      <a:endParaRPr lang="en-US" sz="11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100" dirty="0" smtClean="0"/>
                        <a:t>Oregon</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§§130.001 §130.045 UTC 111</a:t>
                      </a:r>
                      <a:endParaRPr lang="en-US" sz="11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100" dirty="0" smtClean="0"/>
                        <a:t>Pennsylvania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20 Pa. Cons. Stat. §§7701-7799.3</a:t>
                      </a:r>
                      <a:endParaRPr lang="en-US" sz="11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100" dirty="0" smtClean="0"/>
                        <a:t>South Carolina</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Title 62 §§62-7-101</a:t>
                      </a:r>
                      <a:endParaRPr lang="en-US" sz="11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100" dirty="0" smtClean="0"/>
                        <a:t>Tennessee</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§§35-15-111</a:t>
                      </a:r>
                      <a:endParaRPr lang="en-US" sz="11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100" dirty="0" smtClean="0"/>
                        <a:t>Utah</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Title 75, Ch. 07: §§75-7-110</a:t>
                      </a:r>
                      <a:endParaRPr lang="en-US" sz="11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100" dirty="0" smtClean="0"/>
                        <a:t>Virginia</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§§55-541.11</a:t>
                      </a:r>
                      <a:endParaRPr lang="en-US" sz="11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100" dirty="0" smtClean="0"/>
                        <a:t>Vermont</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Title 14A §§101 (§§111 &amp; 411)</a:t>
                      </a:r>
                      <a:endParaRPr lang="en-US" sz="11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100" dirty="0" smtClean="0"/>
                        <a:t>Washington</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RWC 11.98.039</a:t>
                      </a:r>
                      <a:endParaRPr lang="en-US" sz="1100" b="0" i="0" dirty="0" smtClean="0">
                        <a:solidFill>
                          <a:srgbClr val="000000"/>
                        </a:solidFill>
                        <a:latin typeface="+mn-lt"/>
                      </a:endParaRPr>
                    </a:p>
                  </a:txBody>
                  <a:tcPr marB="54864">
                    <a:solidFill>
                      <a:srgbClr val="EBE7DD"/>
                    </a:solidFill>
                  </a:tcPr>
                </a:tc>
              </a:tr>
              <a:tr h="210030">
                <a:tc>
                  <a:txBody>
                    <a:bodyPr/>
                    <a:lstStyle/>
                    <a:p>
                      <a:pPr marL="210312" lvl="2" indent="-231775">
                        <a:spcAft>
                          <a:spcPts val="0"/>
                        </a:spcAft>
                        <a:buClrTx/>
                        <a:buFont typeface="+mj-lt"/>
                        <a:buNone/>
                      </a:pPr>
                      <a:r>
                        <a:rPr lang="en-US" sz="1100" dirty="0" smtClean="0"/>
                        <a:t>Wisconsin</a:t>
                      </a:r>
                    </a:p>
                  </a:txBody>
                  <a:tcPr marB="54864">
                    <a:solidFill>
                      <a:srgbClr val="FFFFFF"/>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With consent of settlor §701.12</a:t>
                      </a:r>
                      <a:endParaRPr lang="en-US" sz="1100" b="0" i="0" dirty="0" smtClean="0">
                        <a:solidFill>
                          <a:srgbClr val="000000"/>
                        </a:solidFill>
                        <a:latin typeface="+mn-lt"/>
                      </a:endParaRPr>
                    </a:p>
                  </a:txBody>
                  <a:tcPr marB="54864">
                    <a:solidFill>
                      <a:srgbClr val="FFFFFF"/>
                    </a:solidFill>
                  </a:tcPr>
                </a:tc>
              </a:tr>
              <a:tr h="210030">
                <a:tc>
                  <a:txBody>
                    <a:bodyPr/>
                    <a:lstStyle/>
                    <a:p>
                      <a:pPr marL="210312" lvl="2" indent="-231775">
                        <a:spcAft>
                          <a:spcPts val="0"/>
                        </a:spcAft>
                        <a:buClrTx/>
                        <a:buFont typeface="+mj-lt"/>
                        <a:buNone/>
                      </a:pPr>
                      <a:r>
                        <a:rPr lang="en-US" sz="1100" dirty="0" smtClean="0"/>
                        <a:t>Wyoming</a:t>
                      </a:r>
                    </a:p>
                  </a:txBody>
                  <a:tcPr marB="54864">
                    <a:solidFill>
                      <a:srgbClr val="EBE7DD"/>
                    </a:solidFill>
                  </a:tcPr>
                </a:tc>
                <a:tc>
                  <a:txBody>
                    <a:bodyPr/>
                    <a:lstStyle/>
                    <a:p>
                      <a:pPr marL="0" marR="0" lvl="1" indent="-118872" algn="l" defTabSz="914400" rtl="0" eaLnBrk="1" fontAlgn="auto" latinLnBrk="0" hangingPunct="1">
                        <a:lnSpc>
                          <a:spcPct val="100000"/>
                        </a:lnSpc>
                        <a:spcBef>
                          <a:spcPts val="378"/>
                        </a:spcBef>
                        <a:spcAft>
                          <a:spcPts val="0"/>
                        </a:spcAft>
                        <a:buClrTx/>
                        <a:buSzPct val="120000"/>
                        <a:buFontTx/>
                        <a:buNone/>
                        <a:tabLst/>
                        <a:defRPr/>
                      </a:pPr>
                      <a:r>
                        <a:rPr lang="en-US" sz="1100" i="0" dirty="0" smtClean="0"/>
                        <a:t>§§ 4-10-101</a:t>
                      </a:r>
                      <a:endParaRPr lang="en-US" sz="1100" b="0" i="0" dirty="0" smtClean="0">
                        <a:solidFill>
                          <a:srgbClr val="000000"/>
                        </a:solidFill>
                        <a:latin typeface="+mn-lt"/>
                      </a:endParaRPr>
                    </a:p>
                  </a:txBody>
                  <a:tcPr marB="54864">
                    <a:solidFill>
                      <a:srgbClr val="EBE7DD"/>
                    </a:solidFill>
                  </a:tcPr>
                </a:tc>
              </a:tr>
            </a:tbl>
          </a:graphicData>
        </a:graphic>
      </p:graphicFrame>
      <p:sp>
        <p:nvSpPr>
          <p:cNvPr id="8"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State fiduciary income tax</a:t>
            </a:r>
            <a:endParaRPr lang="en-US" dirty="0"/>
          </a:p>
        </p:txBody>
      </p:sp>
      <p:sp>
        <p:nvSpPr>
          <p:cNvPr id="7" name="Content Placeholder 6"/>
          <p:cNvSpPr>
            <a:spLocks noGrp="1"/>
          </p:cNvSpPr>
          <p:nvPr>
            <p:ph idx="1"/>
          </p:nvPr>
        </p:nvSpPr>
        <p:spPr/>
        <p:txBody>
          <a:bodyPr/>
          <a:lstStyle/>
          <a:p>
            <a:pPr marL="3176" lvl="1" indent="-1588">
              <a:spcBef>
                <a:spcPts val="0"/>
              </a:spcBef>
              <a:spcAft>
                <a:spcPts val="600"/>
              </a:spcAft>
              <a:buNone/>
            </a:pPr>
            <a:r>
              <a:rPr lang="en-US" sz="1800" dirty="0" smtClean="0"/>
              <a:t>Delaware does not impose state income taxes on an irrevocable trust’s accumulated earnings and capital gains if there are no beneficiaries living in Delaware. Several other states also do not tax income or capital gains. The income tax treatment varies widely from state to state.</a:t>
            </a:r>
          </a:p>
          <a:p>
            <a:pPr marL="3176" lvl="1" indent="-1588">
              <a:spcBef>
                <a:spcPts val="0"/>
              </a:spcBef>
              <a:spcAft>
                <a:spcPts val="600"/>
              </a:spcAft>
              <a:buNone/>
            </a:pPr>
            <a:endParaRPr lang="en-US" sz="800" dirty="0" smtClean="0"/>
          </a:p>
          <a:p>
            <a:pPr marL="3176" lvl="1" indent="-1588">
              <a:spcBef>
                <a:spcPts val="0"/>
              </a:spcBef>
              <a:spcAft>
                <a:spcPts val="600"/>
              </a:spcAft>
              <a:buNone/>
            </a:pPr>
            <a:r>
              <a:rPr lang="en-US" sz="1800" dirty="0" smtClean="0"/>
              <a:t>The following factors determine the taxation of trusts for state fiduciary income tax purposes:</a:t>
            </a:r>
          </a:p>
          <a:p>
            <a:pPr marL="210312" lvl="1" indent="-228600">
              <a:spcBef>
                <a:spcPts val="0"/>
              </a:spcBef>
              <a:spcAft>
                <a:spcPts val="600"/>
              </a:spcAft>
            </a:pPr>
            <a:r>
              <a:rPr lang="en-US" sz="1800" dirty="0" smtClean="0"/>
              <a:t>If the trust was created by the Will of a testator who lived in the state at death;</a:t>
            </a:r>
          </a:p>
          <a:p>
            <a:pPr marL="210312" lvl="1" indent="-228600">
              <a:spcBef>
                <a:spcPts val="0"/>
              </a:spcBef>
              <a:spcAft>
                <a:spcPts val="600"/>
              </a:spcAft>
            </a:pPr>
            <a:r>
              <a:rPr lang="en-US" sz="1800" dirty="0" smtClean="0"/>
              <a:t>If the trust is administered in the state;</a:t>
            </a:r>
          </a:p>
          <a:p>
            <a:pPr marL="210312" lvl="1" indent="-228600">
              <a:spcBef>
                <a:spcPts val="0"/>
              </a:spcBef>
              <a:spcAft>
                <a:spcPts val="600"/>
              </a:spcAft>
            </a:pPr>
            <a:r>
              <a:rPr lang="en-US" sz="1800" dirty="0" smtClean="0"/>
              <a:t>If one or more trustees live or do business in the state;</a:t>
            </a:r>
          </a:p>
          <a:p>
            <a:pPr marL="210312" lvl="1" indent="-228600">
              <a:spcBef>
                <a:spcPts val="0"/>
              </a:spcBef>
              <a:spcAft>
                <a:spcPts val="600"/>
              </a:spcAft>
            </a:pPr>
            <a:r>
              <a:rPr lang="en-US" sz="1800" dirty="0" smtClean="0"/>
              <a:t>If the trustor of an inter vivos trust lived in the state when he or she placed assets </a:t>
            </a:r>
            <a:br>
              <a:rPr lang="en-US" sz="1800" dirty="0" smtClean="0"/>
            </a:br>
            <a:r>
              <a:rPr lang="en-US" sz="1800" dirty="0" smtClean="0"/>
              <a:t>in the trust or when the trust became irrevocable; or</a:t>
            </a:r>
          </a:p>
          <a:p>
            <a:pPr marL="210312" lvl="1" indent="-228600">
              <a:spcBef>
                <a:spcPts val="0"/>
              </a:spcBef>
              <a:spcAft>
                <a:spcPts val="600"/>
              </a:spcAft>
            </a:pPr>
            <a:r>
              <a:rPr lang="en-US" sz="1800" dirty="0" smtClean="0"/>
              <a:t>If one or more noncontingent beneficiaries live in the state.</a:t>
            </a:r>
            <a:endParaRPr lang="en-US" sz="1800"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23</a:t>
            </a:fld>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Roadblocks</a:t>
            </a:r>
            <a:endParaRPr lang="en-US" dirty="0"/>
          </a:p>
        </p:txBody>
      </p:sp>
      <p:sp>
        <p:nvSpPr>
          <p:cNvPr id="7" name="Content Placeholder 6"/>
          <p:cNvSpPr>
            <a:spLocks noGrp="1"/>
          </p:cNvSpPr>
          <p:nvPr>
            <p:ph idx="1"/>
          </p:nvPr>
        </p:nvSpPr>
        <p:spPr>
          <a:xfrm>
            <a:off x="457200" y="1370014"/>
            <a:ext cx="8229600" cy="350568"/>
          </a:xfrm>
        </p:spPr>
        <p:txBody>
          <a:bodyPr/>
          <a:lstStyle/>
          <a:p>
            <a:pPr marL="3176" lvl="1" indent="-1588">
              <a:spcBef>
                <a:spcPts val="0"/>
              </a:spcBef>
              <a:spcAft>
                <a:spcPts val="1200"/>
              </a:spcAft>
              <a:buNone/>
            </a:pPr>
            <a:r>
              <a:rPr lang="en-US" sz="1800" dirty="0" smtClean="0"/>
              <a:t>Challenges to moving trusts</a:t>
            </a:r>
            <a:endParaRPr lang="en-US" sz="1800"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24</a:t>
            </a:fld>
            <a:endParaRPr lang="en-US" dirty="0"/>
          </a:p>
        </p:txBody>
      </p:sp>
      <p:graphicFrame>
        <p:nvGraphicFramePr>
          <p:cNvPr id="5" name="Group 49"/>
          <p:cNvGraphicFramePr>
            <a:graphicFrameLocks noGrp="1"/>
          </p:cNvGraphicFramePr>
          <p:nvPr/>
        </p:nvGraphicFramePr>
        <p:xfrm>
          <a:off x="457571" y="1852613"/>
          <a:ext cx="3996953" cy="3322320"/>
        </p:xfrm>
        <a:graphic>
          <a:graphicData uri="http://schemas.openxmlformats.org/drawingml/2006/table">
            <a:tbl>
              <a:tblPr/>
              <a:tblGrid>
                <a:gridCol w="3996953"/>
              </a:tblGrid>
              <a:tr h="350116">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400" b="1" i="0" u="none" strike="noStrike" cap="none" normalizeH="0" baseline="0" dirty="0" smtClean="0">
                          <a:ln>
                            <a:noFill/>
                          </a:ln>
                          <a:solidFill>
                            <a:schemeClr val="bg1"/>
                          </a:solidFill>
                          <a:effectLst/>
                          <a:latin typeface="+mn-lt"/>
                        </a:rPr>
                        <a:t>From the client’s perspective:</a:t>
                      </a: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2420071">
                <a:tc>
                  <a:txBody>
                    <a:bodyPr/>
                    <a:lstStyle/>
                    <a:p>
                      <a:pPr marL="118872" lvl="1" indent="-137160">
                        <a:spcBef>
                          <a:spcPts val="0"/>
                        </a:spcBef>
                        <a:spcAft>
                          <a:spcPts val="600"/>
                        </a:spcAft>
                        <a:buClrTx/>
                        <a:buFont typeface="Arial" pitchFamily="34" charset="0"/>
                        <a:buChar char="•"/>
                      </a:pPr>
                      <a:r>
                        <a:rPr lang="en-US" sz="1400" dirty="0" smtClean="0">
                          <a:latin typeface="+mn-lt"/>
                        </a:rPr>
                        <a:t>Lack of appropriate language in document</a:t>
                      </a:r>
                    </a:p>
                    <a:p>
                      <a:pPr marL="118872" lvl="1" indent="-137160">
                        <a:spcBef>
                          <a:spcPts val="0"/>
                        </a:spcBef>
                        <a:spcAft>
                          <a:spcPts val="600"/>
                        </a:spcAft>
                        <a:buClrTx/>
                        <a:buFont typeface="Arial" pitchFamily="34" charset="0"/>
                        <a:buChar char="•"/>
                      </a:pPr>
                      <a:r>
                        <a:rPr lang="en-US" sz="1400" dirty="0" smtClean="0">
                          <a:latin typeface="+mn-lt"/>
                        </a:rPr>
                        <a:t>Uncooperative trustees</a:t>
                      </a:r>
                    </a:p>
                    <a:p>
                      <a:pPr marL="118872" lvl="1" indent="-137160">
                        <a:spcBef>
                          <a:spcPts val="0"/>
                        </a:spcBef>
                        <a:spcAft>
                          <a:spcPts val="600"/>
                        </a:spcAft>
                        <a:buClrTx/>
                        <a:buFont typeface="Arial" pitchFamily="34" charset="0"/>
                        <a:buChar char="•"/>
                      </a:pPr>
                      <a:r>
                        <a:rPr lang="en-US" sz="1400" dirty="0" smtClean="0">
                          <a:latin typeface="+mn-lt"/>
                        </a:rPr>
                        <a:t>Uncooperative beneficiaries</a:t>
                      </a:r>
                    </a:p>
                    <a:p>
                      <a:pPr marL="118872" lvl="1" indent="-137160">
                        <a:spcBef>
                          <a:spcPts val="0"/>
                        </a:spcBef>
                        <a:spcAft>
                          <a:spcPts val="600"/>
                        </a:spcAft>
                        <a:buClrTx/>
                        <a:buFont typeface="Arial" pitchFamily="34" charset="0"/>
                        <a:buChar char="•"/>
                      </a:pPr>
                      <a:r>
                        <a:rPr lang="en-US" sz="1400" dirty="0" smtClean="0">
                          <a:latin typeface="+mn-lt"/>
                        </a:rPr>
                        <a:t>Court intervention</a:t>
                      </a:r>
                    </a:p>
                    <a:p>
                      <a:pPr marL="118872" lvl="1" indent="-137160">
                        <a:spcBef>
                          <a:spcPts val="0"/>
                        </a:spcBef>
                        <a:spcAft>
                          <a:spcPts val="600"/>
                        </a:spcAft>
                        <a:buClrTx/>
                        <a:buFont typeface="Arial" pitchFamily="34" charset="0"/>
                        <a:buChar char="•"/>
                      </a:pPr>
                      <a:r>
                        <a:rPr lang="en-US" sz="1400" dirty="0" smtClean="0">
                          <a:latin typeface="+mn-lt"/>
                        </a:rPr>
                        <a:t>State laws</a:t>
                      </a:r>
                    </a:p>
                    <a:p>
                      <a:pPr marL="118872" lvl="1" indent="-137160">
                        <a:spcBef>
                          <a:spcPts val="0"/>
                        </a:spcBef>
                        <a:spcAft>
                          <a:spcPts val="600"/>
                        </a:spcAft>
                        <a:buClrTx/>
                        <a:buFont typeface="Arial" pitchFamily="34" charset="0"/>
                        <a:buChar char="•"/>
                      </a:pPr>
                      <a:r>
                        <a:rPr lang="en-US" sz="1400" dirty="0" smtClean="0">
                          <a:latin typeface="+mn-lt"/>
                        </a:rPr>
                        <a:t>Cost of moving</a:t>
                      </a:r>
                    </a:p>
                    <a:p>
                      <a:pPr marL="118872" lvl="1" indent="-137160">
                        <a:spcBef>
                          <a:spcPts val="0"/>
                        </a:spcBef>
                        <a:spcAft>
                          <a:spcPts val="600"/>
                        </a:spcAft>
                        <a:buClrTx/>
                        <a:buFont typeface="Arial" pitchFamily="34" charset="0"/>
                        <a:buChar char="•"/>
                      </a:pPr>
                      <a:r>
                        <a:rPr lang="en-US" sz="1400" dirty="0" smtClean="0">
                          <a:latin typeface="+mn-lt"/>
                        </a:rPr>
                        <a:t>Fee Issues</a:t>
                      </a:r>
                    </a:p>
                    <a:p>
                      <a:pPr marL="118872" lvl="1" indent="-137160">
                        <a:spcBef>
                          <a:spcPts val="0"/>
                        </a:spcBef>
                        <a:spcAft>
                          <a:spcPts val="600"/>
                        </a:spcAft>
                        <a:buClrTx/>
                        <a:buFont typeface="Arial" pitchFamily="34" charset="0"/>
                        <a:buChar char="•"/>
                      </a:pPr>
                      <a:r>
                        <a:rPr lang="en-US" sz="1400" dirty="0" smtClean="0">
                          <a:latin typeface="+mn-lt"/>
                        </a:rPr>
                        <a:t>Lack of understanding of Delaware or other state</a:t>
                      </a:r>
                      <a:r>
                        <a:rPr lang="en-US" sz="1400" baseline="0" dirty="0" smtClean="0">
                          <a:latin typeface="+mn-lt"/>
                        </a:rPr>
                        <a:t> </a:t>
                      </a:r>
                      <a:r>
                        <a:rPr lang="en-US" sz="1400" dirty="0" smtClean="0">
                          <a:latin typeface="+mn-lt"/>
                        </a:rPr>
                        <a:t>benefits</a:t>
                      </a:r>
                    </a:p>
                    <a:p>
                      <a:pPr marL="118872" lvl="1" indent="-137160">
                        <a:spcBef>
                          <a:spcPts val="0"/>
                        </a:spcBef>
                        <a:spcAft>
                          <a:spcPts val="600"/>
                        </a:spcAft>
                        <a:buClrTx/>
                        <a:buFont typeface="Arial" pitchFamily="34" charset="0"/>
                        <a:buChar char="•"/>
                      </a:pPr>
                      <a:r>
                        <a:rPr lang="en-US" sz="1400" dirty="0" smtClean="0">
                          <a:latin typeface="+mn-lt"/>
                        </a:rPr>
                        <a:t>Application of multiple state laws to trusts</a:t>
                      </a:r>
                      <a:endParaRPr lang="en-US" sz="1400" dirty="0">
                        <a:latin typeface="+mn-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6" name="Group 49"/>
          <p:cNvGraphicFramePr>
            <a:graphicFrameLocks noGrp="1"/>
          </p:cNvGraphicFramePr>
          <p:nvPr>
            <p:extLst>
              <p:ext uri="{D42A27DB-BD31-4B8C-83A1-F6EECF244321}">
                <p14:modId xmlns:p14="http://schemas.microsoft.com/office/powerpoint/2010/main" val="1921414801"/>
              </p:ext>
            </p:extLst>
          </p:nvPr>
        </p:nvGraphicFramePr>
        <p:xfrm>
          <a:off x="4689847" y="1851053"/>
          <a:ext cx="3996953" cy="2846030"/>
        </p:xfrm>
        <a:graphic>
          <a:graphicData uri="http://schemas.openxmlformats.org/drawingml/2006/table">
            <a:tbl>
              <a:tblPr/>
              <a:tblGrid>
                <a:gridCol w="3996953"/>
              </a:tblGrid>
              <a:tr h="353707">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400" b="1" i="0" u="none" strike="noStrike" cap="none" normalizeH="0" baseline="0" dirty="0" smtClean="0">
                          <a:ln>
                            <a:noFill/>
                          </a:ln>
                          <a:solidFill>
                            <a:schemeClr val="bg1"/>
                          </a:solidFill>
                          <a:effectLst/>
                          <a:latin typeface="+mj-lt"/>
                        </a:rPr>
                        <a:t>From the trustee’s perspective:</a:t>
                      </a: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2449790">
                <a:tc>
                  <a:txBody>
                    <a:bodyPr/>
                    <a:lstStyle/>
                    <a:p>
                      <a:pPr marL="137160" lvl="1" indent="-137160">
                        <a:spcBef>
                          <a:spcPts val="0"/>
                        </a:spcBef>
                        <a:spcAft>
                          <a:spcPts val="600"/>
                        </a:spcAft>
                        <a:buClrTx/>
                        <a:buFont typeface="Arial" pitchFamily="34" charset="0"/>
                        <a:buChar char="•"/>
                      </a:pPr>
                      <a:r>
                        <a:rPr lang="en-US" sz="1400" dirty="0" smtClean="0"/>
                        <a:t>Administrative Situs – Peierls case</a:t>
                      </a:r>
                    </a:p>
                    <a:p>
                      <a:pPr marL="137160" lvl="1" indent="-137160">
                        <a:spcBef>
                          <a:spcPts val="0"/>
                        </a:spcBef>
                        <a:spcAft>
                          <a:spcPts val="600"/>
                        </a:spcAft>
                        <a:buClrTx/>
                        <a:buFont typeface="Arial" pitchFamily="34" charset="0"/>
                        <a:buChar char="•"/>
                      </a:pPr>
                      <a:r>
                        <a:rPr lang="en-US" sz="1400" dirty="0" smtClean="0"/>
                        <a:t>Decanting and Merger – Potential trustee liability</a:t>
                      </a:r>
                    </a:p>
                    <a:p>
                      <a:pPr marL="137160" lvl="1" indent="-137160">
                        <a:spcBef>
                          <a:spcPts val="0"/>
                        </a:spcBef>
                        <a:spcAft>
                          <a:spcPts val="600"/>
                        </a:spcAft>
                        <a:buClrTx/>
                        <a:buFont typeface="Arial" pitchFamily="34" charset="0"/>
                        <a:buChar char="•"/>
                      </a:pPr>
                      <a:r>
                        <a:rPr lang="en-US" sz="1400" dirty="0" smtClean="0"/>
                        <a:t>Court intervention</a:t>
                      </a:r>
                    </a:p>
                    <a:p>
                      <a:pPr marL="137160" lvl="1" indent="-137160">
                        <a:spcBef>
                          <a:spcPts val="0"/>
                        </a:spcBef>
                        <a:spcAft>
                          <a:spcPts val="600"/>
                        </a:spcAft>
                        <a:buClrTx/>
                        <a:buFont typeface="Arial" pitchFamily="34" charset="0"/>
                        <a:buChar char="•"/>
                      </a:pPr>
                      <a:r>
                        <a:rPr lang="en-US" sz="1400" dirty="0" smtClean="0"/>
                        <a:t>State laws</a:t>
                      </a:r>
                    </a:p>
                    <a:p>
                      <a:pPr marL="137160" lvl="1" indent="-137160">
                        <a:spcBef>
                          <a:spcPts val="0"/>
                        </a:spcBef>
                        <a:spcAft>
                          <a:spcPts val="600"/>
                        </a:spcAft>
                        <a:buClrTx/>
                        <a:buFont typeface="Arial" pitchFamily="34" charset="0"/>
                        <a:buChar char="•"/>
                      </a:pPr>
                      <a:r>
                        <a:rPr lang="en-US" sz="1400" dirty="0" smtClean="0"/>
                        <a:t>Cost of moving</a:t>
                      </a:r>
                    </a:p>
                    <a:p>
                      <a:pPr marL="137160" lvl="1" indent="-137160">
                        <a:spcBef>
                          <a:spcPts val="0"/>
                        </a:spcBef>
                        <a:spcAft>
                          <a:spcPts val="600"/>
                        </a:spcAft>
                        <a:buClrTx/>
                        <a:buFont typeface="Arial" pitchFamily="34" charset="0"/>
                        <a:buChar char="•"/>
                      </a:pPr>
                      <a:r>
                        <a:rPr lang="en-US" sz="1400" dirty="0" smtClean="0"/>
                        <a:t>Application of multiple state laws to trusts</a:t>
                      </a:r>
                    </a:p>
                    <a:p>
                      <a:pPr marL="137160" lvl="1" indent="-137160">
                        <a:spcBef>
                          <a:spcPts val="0"/>
                        </a:spcBef>
                        <a:spcAft>
                          <a:spcPts val="600"/>
                        </a:spcAft>
                        <a:buClrTx/>
                        <a:buFont typeface="Arial" pitchFamily="34" charset="0"/>
                        <a:buChar char="•"/>
                      </a:pPr>
                      <a:r>
                        <a:rPr lang="en-US" sz="1400" dirty="0" smtClean="0"/>
                        <a:t>Other – consents, releases etc.</a:t>
                      </a:r>
                      <a:endParaRPr lang="en-US" sz="14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Changing trust situs</a:t>
            </a:r>
            <a:endParaRPr lang="en-US" dirty="0"/>
          </a:p>
        </p:txBody>
      </p:sp>
      <p:sp>
        <p:nvSpPr>
          <p:cNvPr id="7" name="Content Placeholder 6"/>
          <p:cNvSpPr>
            <a:spLocks noGrp="1"/>
          </p:cNvSpPr>
          <p:nvPr>
            <p:ph idx="1"/>
          </p:nvPr>
        </p:nvSpPr>
        <p:spPr/>
        <p:txBody>
          <a:bodyPr/>
          <a:lstStyle/>
          <a:p>
            <a:r>
              <a:rPr lang="en-US" sz="1800" b="1" dirty="0" smtClean="0">
                <a:latin typeface="Calibri" pitchFamily="34" charset="0"/>
                <a:cs typeface="Calibri" pitchFamily="34" charset="0"/>
              </a:rPr>
              <a:t>Choice of law</a:t>
            </a:r>
          </a:p>
          <a:p>
            <a:pPr marL="177800" lvl="1" indent="-177800">
              <a:spcBef>
                <a:spcPts val="588"/>
              </a:spcBef>
            </a:pPr>
            <a:r>
              <a:rPr lang="en-US" sz="1800" dirty="0" smtClean="0"/>
              <a:t>When creating a new trust, a grantor can and should designate the state law that will govern the validity and construction of the terms of the trust and the state law that will govern the administration of the trust.</a:t>
            </a:r>
          </a:p>
          <a:p>
            <a:pPr marL="177800" lvl="1" indent="-177800">
              <a:spcBef>
                <a:spcPts val="588"/>
              </a:spcBef>
            </a:pPr>
            <a:r>
              <a:rPr lang="en-US" sz="1800" dirty="0" smtClean="0"/>
              <a:t>What happens when the grantor is deceased and the beneficiaries learn that the state law governing administration of the trust is more favorable in a different state? </a:t>
            </a:r>
          </a:p>
          <a:p>
            <a:pPr marL="177800" lvl="1" indent="-177800">
              <a:spcBef>
                <a:spcPts val="588"/>
              </a:spcBef>
            </a:pPr>
            <a:r>
              <a:rPr lang="en-US" sz="1800" dirty="0" smtClean="0"/>
              <a:t>The following presentation will provide the reasons for changing the situs of the trust, </a:t>
            </a:r>
            <a:br>
              <a:rPr lang="en-US" sz="1800" dirty="0" smtClean="0"/>
            </a:br>
            <a:r>
              <a:rPr lang="en-US" sz="1800" dirty="0" smtClean="0"/>
              <a:t>the benefits that may be achieved and the challenges and roadblocks that may </a:t>
            </a:r>
            <a:br>
              <a:rPr lang="en-US" sz="1800" dirty="0" smtClean="0"/>
            </a:br>
            <a:r>
              <a:rPr lang="en-US" sz="1800" dirty="0" smtClean="0"/>
              <a:t>occur during the process. </a:t>
            </a:r>
            <a:br>
              <a:rPr lang="en-US" sz="1800" dirty="0" smtClean="0"/>
            </a:br>
            <a:r>
              <a:rPr lang="en-US" sz="1400" i="1" dirty="0" smtClean="0"/>
              <a:t>(Presentation will focus on Delaware but many of the issues also apply to other states as well)</a:t>
            </a:r>
          </a:p>
        </p:txBody>
      </p:sp>
      <p:sp>
        <p:nvSpPr>
          <p:cNvPr id="8" name="Slide Number Placeholder 7"/>
          <p:cNvSpPr>
            <a:spLocks noGrp="1"/>
          </p:cNvSpPr>
          <p:nvPr>
            <p:ph type="sldNum" sz="quarter" idx="12"/>
          </p:nvPr>
        </p:nvSpPr>
        <p:spPr/>
        <p:txBody>
          <a:bodyPr/>
          <a:lstStyle/>
          <a:p>
            <a:fld id="{F3FF2A6B-5031-7E4F-A0DA-872CEBD7BB98}" type="slidenum">
              <a:rPr lang="en-US" smtClean="0"/>
              <a:pPr/>
              <a:t>3</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dirty="0" smtClean="0"/>
              <a:t>Reasons for moving trusts</a:t>
            </a:r>
            <a:endParaRPr lang="en-US" dirty="0"/>
          </a:p>
        </p:txBody>
      </p:sp>
      <p:sp>
        <p:nvSpPr>
          <p:cNvPr id="8" name="Slide Number Placeholder 7"/>
          <p:cNvSpPr>
            <a:spLocks noGrp="1"/>
          </p:cNvSpPr>
          <p:nvPr>
            <p:ph type="sldNum" sz="quarter" idx="12"/>
          </p:nvPr>
        </p:nvSpPr>
        <p:spPr/>
        <p:txBody>
          <a:bodyPr/>
          <a:lstStyle/>
          <a:p>
            <a:fld id="{F3FF2A6B-5031-7E4F-A0DA-872CEBD7BB98}" type="slidenum">
              <a:rPr lang="en-US" smtClean="0"/>
              <a:pPr/>
              <a:t>4</a:t>
            </a:fld>
            <a:endParaRPr lang="en-US" dirty="0"/>
          </a:p>
        </p:txBody>
      </p:sp>
      <p:graphicFrame>
        <p:nvGraphicFramePr>
          <p:cNvPr id="5" name="Group 49"/>
          <p:cNvGraphicFramePr>
            <a:graphicFrameLocks noGrp="1"/>
          </p:cNvGraphicFramePr>
          <p:nvPr/>
        </p:nvGraphicFramePr>
        <p:xfrm>
          <a:off x="457572" y="1471614"/>
          <a:ext cx="3996953" cy="1846927"/>
        </p:xfrm>
        <a:graphic>
          <a:graphicData uri="http://schemas.openxmlformats.org/drawingml/2006/table">
            <a:tbl>
              <a:tblPr/>
              <a:tblGrid>
                <a:gridCol w="3996953"/>
              </a:tblGrid>
              <a:tr h="214283">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spc="-10" dirty="0" smtClean="0">
                          <a:solidFill>
                            <a:schemeClr val="bg1"/>
                          </a:solidFill>
                        </a:rPr>
                        <a:t>Administration</a:t>
                      </a:r>
                      <a:endParaRPr kumimoji="0" lang="en-US" sz="1200" b="1" i="0" u="none" strike="noStrike" cap="none" normalizeH="0" baseline="0" dirty="0" smtClean="0">
                        <a:ln>
                          <a:noFill/>
                        </a:ln>
                        <a:solidFill>
                          <a:schemeClr val="bg1"/>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1"/>
                    </a:solidFill>
                  </a:tcPr>
                </a:tc>
              </a:tr>
              <a:tr h="1481167">
                <a:tc>
                  <a:txBody>
                    <a:bodyPr/>
                    <a:lstStyle/>
                    <a:p>
                      <a:pPr marL="118872" lvl="1" indent="-137160">
                        <a:spcBef>
                          <a:spcPts val="0"/>
                        </a:spcBef>
                        <a:spcAft>
                          <a:spcPts val="600"/>
                        </a:spcAft>
                        <a:buClrTx/>
                        <a:buFont typeface="Arial" pitchFamily="34" charset="0"/>
                        <a:buChar char="•"/>
                      </a:pPr>
                      <a:r>
                        <a:rPr lang="en-US" sz="1200" spc="-10" dirty="0" smtClean="0"/>
                        <a:t>Administrative flexibility </a:t>
                      </a:r>
                    </a:p>
                    <a:p>
                      <a:pPr marL="118872" lvl="1" indent="-137160">
                        <a:spcBef>
                          <a:spcPts val="0"/>
                        </a:spcBef>
                        <a:spcAft>
                          <a:spcPts val="600"/>
                        </a:spcAft>
                        <a:buClrTx/>
                        <a:buFont typeface="Arial" pitchFamily="34" charset="0"/>
                        <a:buChar char="•"/>
                      </a:pPr>
                      <a:r>
                        <a:rPr lang="en-US" sz="1200" spc="-10" dirty="0" smtClean="0"/>
                        <a:t>Avoidance or minimization of accounting requirements and other administrative costs </a:t>
                      </a:r>
                    </a:p>
                    <a:p>
                      <a:pPr marL="118872" lvl="1" indent="-137160">
                        <a:spcBef>
                          <a:spcPts val="0"/>
                        </a:spcBef>
                        <a:spcAft>
                          <a:spcPts val="600"/>
                        </a:spcAft>
                        <a:buClrTx/>
                        <a:buFont typeface="Arial" pitchFamily="34" charset="0"/>
                        <a:buChar char="•"/>
                      </a:pPr>
                      <a:r>
                        <a:rPr lang="en-US" sz="1200" spc="-10" dirty="0" smtClean="0"/>
                        <a:t>Modify trust administrative provisions</a:t>
                      </a:r>
                    </a:p>
                    <a:p>
                      <a:pPr marL="118872" lvl="1" indent="-137160">
                        <a:spcBef>
                          <a:spcPts val="0"/>
                        </a:spcBef>
                        <a:spcAft>
                          <a:spcPts val="600"/>
                        </a:spcAft>
                        <a:buClrTx/>
                        <a:buFont typeface="Arial" pitchFamily="34" charset="0"/>
                        <a:buChar char="•"/>
                      </a:pPr>
                      <a:r>
                        <a:rPr lang="en-US" sz="1200" spc="-10" dirty="0" smtClean="0"/>
                        <a:t>State income tax</a:t>
                      </a:r>
                      <a:r>
                        <a:rPr lang="en-US" sz="1200" spc="-10" baseline="0" dirty="0" smtClean="0"/>
                        <a:t> savings</a:t>
                      </a:r>
                      <a:r>
                        <a:rPr lang="en-US" sz="1200" spc="-10" dirty="0" smtClean="0"/>
                        <a:t>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9" name="Group 49"/>
          <p:cNvGraphicFramePr>
            <a:graphicFrameLocks noGrp="1"/>
          </p:cNvGraphicFramePr>
          <p:nvPr/>
        </p:nvGraphicFramePr>
        <p:xfrm>
          <a:off x="4683497" y="1471613"/>
          <a:ext cx="3996953" cy="1280999"/>
        </p:xfrm>
        <a:graphic>
          <a:graphicData uri="http://schemas.openxmlformats.org/drawingml/2006/table">
            <a:tbl>
              <a:tblPr/>
              <a:tblGrid>
                <a:gridCol w="3996953"/>
              </a:tblGrid>
              <a:tr h="318248">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Favorable trust laws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2"/>
                    </a:solidFill>
                  </a:tcPr>
                </a:tc>
              </a:tr>
              <a:tr h="915239">
                <a:tc>
                  <a:txBody>
                    <a:bodyPr/>
                    <a:lstStyle/>
                    <a:p>
                      <a:pPr marL="118872" lvl="1" indent="-137160">
                        <a:spcBef>
                          <a:spcPts val="0"/>
                        </a:spcBef>
                        <a:spcAft>
                          <a:spcPts val="600"/>
                        </a:spcAft>
                        <a:buClrTx/>
                        <a:buFont typeface="Arial" pitchFamily="34" charset="0"/>
                        <a:buChar char="•"/>
                      </a:pPr>
                      <a:r>
                        <a:rPr lang="en-US" sz="1200" dirty="0" smtClean="0"/>
                        <a:t>Dynasty trust provisions</a:t>
                      </a:r>
                    </a:p>
                    <a:p>
                      <a:pPr marL="118872" lvl="1" indent="-137160">
                        <a:spcBef>
                          <a:spcPts val="0"/>
                        </a:spcBef>
                        <a:spcAft>
                          <a:spcPts val="600"/>
                        </a:spcAft>
                        <a:buClrTx/>
                        <a:buFont typeface="Arial" pitchFamily="34" charset="0"/>
                        <a:buChar char="•"/>
                      </a:pPr>
                      <a:r>
                        <a:rPr lang="en-US" sz="1200" spc="-10" dirty="0" smtClean="0"/>
                        <a:t>The availability of a total-return unitrust statute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0" name="Group 49"/>
          <p:cNvGraphicFramePr>
            <a:graphicFrameLocks noGrp="1"/>
          </p:cNvGraphicFramePr>
          <p:nvPr/>
        </p:nvGraphicFramePr>
        <p:xfrm>
          <a:off x="455613" y="3460750"/>
          <a:ext cx="3996953" cy="1874520"/>
        </p:xfrm>
        <a:graphic>
          <a:graphicData uri="http://schemas.openxmlformats.org/drawingml/2006/table">
            <a:tbl>
              <a:tblPr/>
              <a:tblGrid>
                <a:gridCol w="3996953"/>
              </a:tblGrid>
              <a:tr h="214283">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Investment/tax opportunities</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3"/>
                    </a:solidFill>
                  </a:tcPr>
                </a:tc>
              </a:tr>
              <a:tr h="1481167">
                <a:tc>
                  <a:txBody>
                    <a:bodyPr/>
                    <a:lstStyle/>
                    <a:p>
                      <a:pPr marL="118872" lvl="1" indent="-137160">
                        <a:spcBef>
                          <a:spcPts val="0"/>
                        </a:spcBef>
                        <a:spcAft>
                          <a:spcPts val="600"/>
                        </a:spcAft>
                        <a:buClrTx/>
                        <a:buFont typeface="Arial" pitchFamily="34" charset="0"/>
                        <a:buChar char="•"/>
                      </a:pPr>
                      <a:r>
                        <a:rPr lang="en-US" sz="1200" dirty="0" smtClean="0"/>
                        <a:t>Ability to designate an independent investment </a:t>
                      </a:r>
                      <a:br>
                        <a:rPr lang="en-US" sz="1200" dirty="0" smtClean="0"/>
                      </a:br>
                      <a:r>
                        <a:rPr lang="en-US" sz="1200" dirty="0" smtClean="0"/>
                        <a:t>advisor to manage the trust assets</a:t>
                      </a:r>
                    </a:p>
                    <a:p>
                      <a:pPr marL="118872" lvl="1" indent="-137160">
                        <a:spcBef>
                          <a:spcPts val="0"/>
                        </a:spcBef>
                        <a:spcAft>
                          <a:spcPts val="600"/>
                        </a:spcAft>
                        <a:buClrTx/>
                        <a:buFont typeface="Arial" pitchFamily="34" charset="0"/>
                        <a:buChar char="•"/>
                      </a:pPr>
                      <a:r>
                        <a:rPr lang="en-US" sz="1200" spc="-10" dirty="0" smtClean="0"/>
                        <a:t>Allocation of fees and expenses between Income </a:t>
                      </a:r>
                      <a:br>
                        <a:rPr lang="en-US" sz="1200" spc="-10" dirty="0" smtClean="0"/>
                      </a:br>
                      <a:r>
                        <a:rPr lang="en-US" sz="1200" spc="-10" dirty="0" smtClean="0"/>
                        <a:t>and Principal</a:t>
                      </a:r>
                      <a:r>
                        <a:rPr lang="en-US" sz="1200" dirty="0" smtClean="0"/>
                        <a:t> </a:t>
                      </a:r>
                    </a:p>
                    <a:p>
                      <a:pPr marL="118872" lvl="1" indent="-137160">
                        <a:spcBef>
                          <a:spcPts val="0"/>
                        </a:spcBef>
                        <a:spcAft>
                          <a:spcPts val="600"/>
                        </a:spcAft>
                        <a:buClrTx/>
                        <a:buFont typeface="Arial" pitchFamily="34" charset="0"/>
                        <a:buChar char="•"/>
                      </a:pPr>
                      <a:r>
                        <a:rPr lang="en-US" sz="1200" spc="-10" dirty="0" smtClean="0"/>
                        <a:t>Better investment flexibility</a:t>
                      </a:r>
                      <a:endParaRPr lang="en-US" sz="1200" dirty="0" smtClean="0"/>
                    </a:p>
                    <a:p>
                      <a:pPr marL="118872" lvl="1" indent="-137160">
                        <a:spcBef>
                          <a:spcPts val="0"/>
                        </a:spcBef>
                        <a:spcAft>
                          <a:spcPts val="600"/>
                        </a:spcAft>
                        <a:buClrTx/>
                        <a:buFont typeface="Arial" pitchFamily="34" charset="0"/>
                        <a:buChar char="•"/>
                      </a:pPr>
                      <a:r>
                        <a:rPr lang="en-US" sz="1200" dirty="0" smtClean="0"/>
                        <a:t>Reduce or eliminate state fiduciary income tax </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1" name="Group 49"/>
          <p:cNvGraphicFramePr>
            <a:graphicFrameLocks noGrp="1"/>
          </p:cNvGraphicFramePr>
          <p:nvPr/>
        </p:nvGraphicFramePr>
        <p:xfrm>
          <a:off x="4670425" y="2921001"/>
          <a:ext cx="3996953" cy="1384299"/>
        </p:xfrm>
        <a:graphic>
          <a:graphicData uri="http://schemas.openxmlformats.org/drawingml/2006/table">
            <a:tbl>
              <a:tblPr/>
              <a:tblGrid>
                <a:gridCol w="3996953"/>
              </a:tblGrid>
              <a:tr h="0">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lang="en-US" sz="1200" b="1" dirty="0" smtClean="0">
                          <a:solidFill>
                            <a:srgbClr val="FFFFFF"/>
                          </a:solidFill>
                        </a:rPr>
                        <a:t>Privacy</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4"/>
                    </a:solidFill>
                  </a:tcPr>
                </a:tc>
              </a:tr>
              <a:tr h="1018539">
                <a:tc>
                  <a:txBody>
                    <a:bodyPr/>
                    <a:lstStyle/>
                    <a:p>
                      <a:pPr marL="118872" lvl="1" indent="-137160">
                        <a:spcBef>
                          <a:spcPts val="0"/>
                        </a:spcBef>
                        <a:spcAft>
                          <a:spcPts val="600"/>
                        </a:spcAft>
                        <a:buClrTx/>
                        <a:buFont typeface="Arial" pitchFamily="34" charset="0"/>
                        <a:buChar char="•"/>
                      </a:pPr>
                      <a:r>
                        <a:rPr lang="en-US" sz="1200" spc="-10" dirty="0" smtClean="0"/>
                        <a:t>Privacy/confidentiality reasons</a:t>
                      </a:r>
                    </a:p>
                    <a:p>
                      <a:pPr marL="118872" lvl="1" indent="-118872">
                        <a:spcBef>
                          <a:spcPts val="0"/>
                        </a:spcBef>
                        <a:spcAft>
                          <a:spcPts val="600"/>
                        </a:spcAft>
                        <a:buClrTx/>
                        <a:buFont typeface="Arial" pitchFamily="34" charset="0"/>
                        <a:buChar char="•"/>
                      </a:pPr>
                      <a:r>
                        <a:rPr lang="en-US" sz="1200" dirty="0" smtClean="0"/>
                        <a:t>Greater assurance that trust assets will be secure </a:t>
                      </a:r>
                      <a:br>
                        <a:rPr lang="en-US" sz="1200" dirty="0" smtClean="0"/>
                      </a:br>
                      <a:r>
                        <a:rPr lang="en-US" sz="1200" dirty="0" smtClean="0"/>
                        <a:t>from creditor claims</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graphicFrame>
        <p:nvGraphicFramePr>
          <p:cNvPr id="12" name="Group 49"/>
          <p:cNvGraphicFramePr>
            <a:graphicFrameLocks noGrp="1"/>
          </p:cNvGraphicFramePr>
          <p:nvPr>
            <p:extLst>
              <p:ext uri="{D42A27DB-BD31-4B8C-83A1-F6EECF244321}">
                <p14:modId xmlns:p14="http://schemas.microsoft.com/office/powerpoint/2010/main" val="466718772"/>
              </p:ext>
            </p:extLst>
          </p:nvPr>
        </p:nvGraphicFramePr>
        <p:xfrm>
          <a:off x="4689847" y="4470400"/>
          <a:ext cx="3996953" cy="990600"/>
        </p:xfrm>
        <a:graphic>
          <a:graphicData uri="http://schemas.openxmlformats.org/drawingml/2006/table">
            <a:tbl>
              <a:tblPr/>
              <a:tblGrid>
                <a:gridCol w="3996953"/>
              </a:tblGrid>
              <a:tr h="0">
                <a:tc>
                  <a:txBody>
                    <a:bodyPr/>
                    <a:lstStyle/>
                    <a:p>
                      <a:pPr marL="0" marR="0" lvl="0" indent="0" algn="l" defTabSz="914400" rtl="0" eaLnBrk="1" fontAlgn="base" latinLnBrk="0" hangingPunct="1">
                        <a:lnSpc>
                          <a:spcPct val="100000"/>
                        </a:lnSpc>
                        <a:spcBef>
                          <a:spcPct val="35000"/>
                        </a:spcBef>
                        <a:spcAft>
                          <a:spcPct val="0"/>
                        </a:spcAft>
                        <a:buClr>
                          <a:schemeClr val="bg2"/>
                        </a:buClr>
                        <a:buSzPct val="120000"/>
                        <a:buFont typeface="Times" pitchFamily="1" charset="0"/>
                        <a:buNone/>
                        <a:tabLst/>
                      </a:pPr>
                      <a:r>
                        <a:rPr kumimoji="0" lang="en-US" sz="1200" b="1" i="0" u="none" strike="noStrike" cap="none" normalizeH="0" baseline="0" dirty="0" smtClean="0">
                          <a:ln>
                            <a:noFill/>
                          </a:ln>
                          <a:solidFill>
                            <a:srgbClr val="FFFFFF"/>
                          </a:solidFill>
                          <a:effectLst/>
                          <a:latin typeface="+mn-lt"/>
                        </a:rPr>
                        <a:t>Investment Flexibility</a:t>
                      </a:r>
                      <a:endParaRPr kumimoji="0" lang="en-US" sz="1200" b="1" i="0" u="none" strike="noStrike" cap="none" normalizeH="0" baseline="0" dirty="0" smtClean="0">
                        <a:ln>
                          <a:noFill/>
                        </a:ln>
                        <a:solidFill>
                          <a:srgbClr val="FFFFFF"/>
                        </a:solidFill>
                        <a:effectLst/>
                        <a:latin typeface="+mj-lt"/>
                      </a:endParaRPr>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chemeClr val="accent5"/>
                    </a:solidFill>
                  </a:tcPr>
                </a:tc>
              </a:tr>
              <a:tr h="497840">
                <a:tc>
                  <a:txBody>
                    <a:bodyPr/>
                    <a:lstStyle/>
                    <a:p>
                      <a:pPr marL="118872" lvl="1" indent="-137160">
                        <a:spcBef>
                          <a:spcPts val="0"/>
                        </a:spcBef>
                        <a:spcAft>
                          <a:spcPts val="600"/>
                        </a:spcAft>
                        <a:buClrTx/>
                        <a:buFont typeface="Arial" pitchFamily="34" charset="0"/>
                        <a:buChar char="•"/>
                      </a:pPr>
                      <a:r>
                        <a:rPr lang="en-US" sz="1200" spc="-10" dirty="0" smtClean="0"/>
                        <a:t>Concentrated positions in trust </a:t>
                      </a:r>
                    </a:p>
                    <a:p>
                      <a:pPr marL="118872" lvl="1" indent="-137160">
                        <a:spcBef>
                          <a:spcPts val="0"/>
                        </a:spcBef>
                        <a:spcAft>
                          <a:spcPts val="600"/>
                        </a:spcAft>
                        <a:buClrTx/>
                        <a:buFont typeface="Arial" pitchFamily="34" charset="0"/>
                        <a:buChar char="•"/>
                      </a:pPr>
                      <a:r>
                        <a:rPr lang="en-US" sz="1200" spc="-10" dirty="0" smtClean="0"/>
                        <a:t>Special assets</a:t>
                      </a:r>
                      <a:endParaRPr lang="en-US" sz="1200" dirty="0"/>
                    </a:p>
                  </a:txBody>
                  <a:tcPr marL="73152" marR="73152" marT="91440" marB="91440" horzOverflow="overflow">
                    <a:lnL w="12700" cap="flat" cmpd="sng" algn="ctr">
                      <a:noFill/>
                      <a:prstDash val="solid"/>
                      <a:round/>
                      <a:headEnd type="none" w="med" len="med"/>
                      <a:tailEnd type="none" w="med" len="med"/>
                    </a:lnL>
                    <a:lnR>
                      <a:noFill/>
                    </a:lnR>
                    <a:lnT>
                      <a:noFill/>
                    </a:lnT>
                    <a:lnB>
                      <a:noFill/>
                    </a:lnB>
                    <a:lnTlToBr>
                      <a:noFill/>
                    </a:lnTlToBr>
                    <a:lnBlToTr>
                      <a:noFill/>
                    </a:lnBlToTr>
                    <a:solidFill>
                      <a:srgbClr val="F1ECDF"/>
                    </a:solid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clients choose Delaware?</a:t>
            </a:r>
            <a:endParaRPr lang="en-US" dirty="0"/>
          </a:p>
        </p:txBody>
      </p:sp>
      <p:sp>
        <p:nvSpPr>
          <p:cNvPr id="5" name="Rectangle 60"/>
          <p:cNvSpPr>
            <a:spLocks noChangeArrowheads="1"/>
          </p:cNvSpPr>
          <p:nvPr/>
        </p:nvSpPr>
        <p:spPr bwMode="auto">
          <a:xfrm>
            <a:off x="390536" y="5815310"/>
            <a:ext cx="4259262" cy="457200"/>
          </a:xfrm>
          <a:prstGeom prst="rect">
            <a:avLst/>
          </a:prstGeom>
          <a:noFill/>
          <a:ln w="9525">
            <a:noFill/>
            <a:miter lim="800000"/>
            <a:headEnd/>
            <a:tailEnd/>
          </a:ln>
        </p:spPr>
        <p:txBody>
          <a:bodyPr lIns="0" tIns="0" rIns="0" bIns="0" anchor="b"/>
          <a:lstStyle/>
          <a:p>
            <a:pPr marL="57150" algn="l">
              <a:lnSpc>
                <a:spcPct val="90000"/>
              </a:lnSpc>
              <a:spcAft>
                <a:spcPct val="25000"/>
              </a:spcAft>
            </a:pPr>
            <a:r>
              <a:rPr lang="en-US" sz="900" b="0" dirty="0">
                <a:latin typeface="Times New Roman" pitchFamily="18" charset="0"/>
              </a:rPr>
              <a:t>	</a:t>
            </a:r>
          </a:p>
          <a:p>
            <a:pPr marL="57150" algn="l">
              <a:lnSpc>
                <a:spcPct val="90000"/>
              </a:lnSpc>
              <a:spcAft>
                <a:spcPct val="25000"/>
              </a:spcAft>
            </a:pPr>
            <a:r>
              <a:rPr lang="en-US" sz="900" b="0" dirty="0" smtClean="0">
                <a:latin typeface="+mj-lt"/>
                <a:cs typeface="Arial" charset="0"/>
              </a:rPr>
              <a:t>* Provided beneficiaries are not residents of Delaware</a:t>
            </a:r>
          </a:p>
        </p:txBody>
      </p:sp>
      <p:sp>
        <p:nvSpPr>
          <p:cNvPr id="6" name="Rectangle 5"/>
          <p:cNvSpPr/>
          <p:nvPr/>
        </p:nvSpPr>
        <p:spPr bwMode="auto">
          <a:xfrm>
            <a:off x="455613" y="1465262"/>
            <a:ext cx="4052887" cy="2033311"/>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1"/>
                </a:solidFill>
                <a:latin typeface="+mn-lt"/>
                <a:ea typeface="+mn-ea"/>
                <a:cs typeface="+mn-cs"/>
              </a:rPr>
              <a:t>Flexible trust structures</a:t>
            </a:r>
            <a:endParaRPr lang="en-US" sz="1400" dirty="0" smtClean="0">
              <a:solidFill>
                <a:schemeClr val="accent1"/>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Directed Trusts</a:t>
            </a:r>
          </a:p>
          <a:p>
            <a:pPr marL="118872" lvl="1" indent="-118872">
              <a:spcBef>
                <a:spcPts val="378"/>
              </a:spcBef>
              <a:buSzPct val="120000"/>
              <a:buFont typeface="Arial" pitchFamily="34" charset="0"/>
              <a:buChar char="•"/>
            </a:pPr>
            <a:r>
              <a:rPr lang="en-US" sz="1200" dirty="0" smtClean="0">
                <a:latin typeface="+mn-lt"/>
              </a:rPr>
              <a:t>Use of Investment Advisors</a:t>
            </a:r>
          </a:p>
          <a:p>
            <a:pPr marL="118872" lvl="1" indent="-118872">
              <a:spcBef>
                <a:spcPts val="378"/>
              </a:spcBef>
              <a:buSzPct val="120000"/>
              <a:buFont typeface="Arial" pitchFamily="34" charset="0"/>
              <a:buChar char="•"/>
            </a:pPr>
            <a:r>
              <a:rPr lang="en-US" sz="1200" dirty="0" smtClean="0">
                <a:latin typeface="+mn-lt"/>
              </a:rPr>
              <a:t>Use of Distribution Advisors</a:t>
            </a:r>
          </a:p>
          <a:p>
            <a:pPr marL="118872" lvl="1" indent="-118872">
              <a:spcBef>
                <a:spcPts val="378"/>
              </a:spcBef>
              <a:buSzPct val="120000"/>
              <a:buFont typeface="Arial" pitchFamily="34" charset="0"/>
              <a:buChar char="•"/>
            </a:pPr>
            <a:r>
              <a:rPr lang="en-US" sz="1200" dirty="0" smtClean="0">
                <a:latin typeface="+mn-lt"/>
              </a:rPr>
              <a:t>Use of Protectors</a:t>
            </a:r>
          </a:p>
          <a:p>
            <a:pPr marL="118872" lvl="1" indent="-118872">
              <a:spcBef>
                <a:spcPts val="378"/>
              </a:spcBef>
              <a:buSzPct val="120000"/>
              <a:buFont typeface="Arial" pitchFamily="34" charset="0"/>
              <a:buChar char="•"/>
            </a:pPr>
            <a:r>
              <a:rPr lang="en-US" sz="1200" dirty="0" smtClean="0">
                <a:latin typeface="+mn-lt"/>
              </a:rPr>
              <a:t>Trust Decanting</a:t>
            </a:r>
          </a:p>
          <a:p>
            <a:pPr marL="118872" lvl="1" indent="-118872">
              <a:spcBef>
                <a:spcPts val="378"/>
              </a:spcBef>
              <a:buSzPct val="120000"/>
              <a:buFont typeface="Arial" pitchFamily="34" charset="0"/>
              <a:buChar char="•"/>
            </a:pPr>
            <a:r>
              <a:rPr lang="en-US" sz="1200" dirty="0" smtClean="0">
                <a:latin typeface="+mn-lt"/>
              </a:rPr>
              <a:t>Equitable Adjustments</a:t>
            </a:r>
          </a:p>
        </p:txBody>
      </p:sp>
      <p:sp>
        <p:nvSpPr>
          <p:cNvPr id="13" name="Rectangle 12"/>
          <p:cNvSpPr/>
          <p:nvPr/>
        </p:nvSpPr>
        <p:spPr bwMode="auto">
          <a:xfrm>
            <a:off x="4739747" y="1465262"/>
            <a:ext cx="4052887" cy="2033309"/>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2"/>
                </a:solidFill>
                <a:latin typeface="+mn-lt"/>
                <a:ea typeface="+mn-ea"/>
                <a:cs typeface="+mn-cs"/>
              </a:rPr>
              <a:t>Favorable trust laws</a:t>
            </a:r>
            <a:endParaRPr lang="en-US" sz="1400" dirty="0" smtClean="0">
              <a:solidFill>
                <a:schemeClr val="accent2"/>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Dynasty Trusts</a:t>
            </a:r>
          </a:p>
          <a:p>
            <a:pPr marL="118872" lvl="1" indent="-118872">
              <a:spcBef>
                <a:spcPts val="378"/>
              </a:spcBef>
              <a:buSzPct val="120000"/>
              <a:buFont typeface="Arial" pitchFamily="34" charset="0"/>
              <a:buChar char="•"/>
            </a:pPr>
            <a:r>
              <a:rPr lang="en-US" sz="1200" dirty="0" smtClean="0">
                <a:latin typeface="+mn-lt"/>
              </a:rPr>
              <a:t>Total Return Trusts</a:t>
            </a:r>
          </a:p>
          <a:p>
            <a:pPr marL="118872" lvl="1" indent="-118872">
              <a:spcBef>
                <a:spcPts val="378"/>
              </a:spcBef>
              <a:buSzPct val="120000"/>
              <a:buFont typeface="Arial" pitchFamily="34" charset="0"/>
              <a:buChar char="•"/>
            </a:pPr>
            <a:r>
              <a:rPr lang="en-US" sz="1200" dirty="0">
                <a:latin typeface="+mn-lt"/>
              </a:rPr>
              <a:t>Asset Protection Trusts</a:t>
            </a:r>
          </a:p>
          <a:p>
            <a:pPr marL="118872" lvl="1" indent="-118872">
              <a:spcBef>
                <a:spcPts val="378"/>
              </a:spcBef>
              <a:buSzPct val="120000"/>
              <a:buFont typeface="Arial" pitchFamily="34" charset="0"/>
              <a:buChar char="•"/>
            </a:pPr>
            <a:r>
              <a:rPr lang="en-US" sz="1200" dirty="0" smtClean="0">
                <a:latin typeface="+mn-lt"/>
              </a:rPr>
              <a:t>Silent Trusts</a:t>
            </a:r>
          </a:p>
          <a:p>
            <a:pPr marL="118872" lvl="1" indent="-118872">
              <a:spcBef>
                <a:spcPts val="378"/>
              </a:spcBef>
              <a:buSzPct val="120000"/>
              <a:buFont typeface="Arial" pitchFamily="34" charset="0"/>
              <a:buChar char="•"/>
            </a:pPr>
            <a:r>
              <a:rPr lang="en-US" sz="1200" dirty="0" smtClean="0">
                <a:latin typeface="+mn-lt"/>
              </a:rPr>
              <a:t>Purpose Trusts</a:t>
            </a:r>
          </a:p>
          <a:p>
            <a:pPr marL="118872" lvl="1" indent="-118872">
              <a:spcBef>
                <a:spcPts val="378"/>
              </a:spcBef>
              <a:buSzPct val="120000"/>
              <a:buFont typeface="Arial" pitchFamily="34" charset="0"/>
              <a:buChar char="•"/>
            </a:pPr>
            <a:r>
              <a:rPr lang="en-US" sz="1200" dirty="0">
                <a:latin typeface="+mn-lt"/>
              </a:rPr>
              <a:t>Trust Modification and </a:t>
            </a:r>
            <a:r>
              <a:rPr lang="en-US" sz="1200" dirty="0" smtClean="0">
                <a:latin typeface="+mn-lt"/>
              </a:rPr>
              <a:t>Decanting</a:t>
            </a:r>
          </a:p>
          <a:p>
            <a:pPr marL="118872" lvl="1" indent="-118872">
              <a:spcBef>
                <a:spcPts val="378"/>
              </a:spcBef>
              <a:buSzPct val="120000"/>
              <a:buFont typeface="Arial" pitchFamily="34" charset="0"/>
              <a:buChar char="•"/>
            </a:pPr>
            <a:r>
              <a:rPr lang="en-US" sz="1200" dirty="0" smtClean="0">
                <a:latin typeface="+mn-lt"/>
              </a:rPr>
              <a:t>Administrative Flexibility</a:t>
            </a:r>
          </a:p>
        </p:txBody>
      </p:sp>
      <p:sp>
        <p:nvSpPr>
          <p:cNvPr id="16" name="Rectangle 15"/>
          <p:cNvSpPr/>
          <p:nvPr/>
        </p:nvSpPr>
        <p:spPr bwMode="auto">
          <a:xfrm>
            <a:off x="455613" y="3621441"/>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3"/>
                </a:solidFill>
                <a:latin typeface="+mn-lt"/>
                <a:ea typeface="+mn-ea"/>
                <a:cs typeface="+mn-cs"/>
              </a:rPr>
              <a:t>Advantageous tax laws</a:t>
            </a:r>
            <a:endParaRPr lang="en-US" sz="1400" dirty="0" smtClean="0">
              <a:solidFill>
                <a:schemeClr val="accent3"/>
              </a:solidFill>
              <a:latin typeface="Calibri" pitchFamily="34" charset="0"/>
              <a:ea typeface="+mn-ea"/>
              <a:cs typeface="+mn-cs"/>
            </a:endParaRPr>
          </a:p>
          <a:p>
            <a:pPr marL="118872" lvl="1" indent="-118872">
              <a:spcBef>
                <a:spcPts val="378"/>
              </a:spcBef>
              <a:buSzPct val="120000"/>
              <a:buFont typeface="Arial" pitchFamily="34" charset="0"/>
              <a:buChar char="•"/>
            </a:pPr>
            <a:r>
              <a:rPr lang="en-US" sz="1200" dirty="0" smtClean="0">
                <a:latin typeface="+mn-lt"/>
              </a:rPr>
              <a:t>No Delaware state income tax on trusts*</a:t>
            </a:r>
          </a:p>
          <a:p>
            <a:pPr marL="118872" lvl="1" indent="-118872">
              <a:spcBef>
                <a:spcPts val="378"/>
              </a:spcBef>
              <a:buSzPct val="120000"/>
              <a:buFont typeface="Arial" pitchFamily="34" charset="0"/>
              <a:buChar char="•"/>
            </a:pPr>
            <a:r>
              <a:rPr lang="en-US" sz="1200" dirty="0" smtClean="0">
                <a:latin typeface="+mn-lt"/>
              </a:rPr>
              <a:t>No intangibles or excise taxes</a:t>
            </a:r>
          </a:p>
        </p:txBody>
      </p:sp>
      <p:sp>
        <p:nvSpPr>
          <p:cNvPr id="17" name="Rectangle 16"/>
          <p:cNvSpPr/>
          <p:nvPr/>
        </p:nvSpPr>
        <p:spPr bwMode="auto">
          <a:xfrm>
            <a:off x="4739747" y="3621441"/>
            <a:ext cx="4052887" cy="1871662"/>
          </a:xfrm>
          <a:prstGeom prst="rect">
            <a:avLst/>
          </a:prstGeom>
          <a:solidFill>
            <a:schemeClr val="tx2">
              <a:lumMod val="20000"/>
              <a:lumOff val="80000"/>
            </a:schemeClr>
          </a:solidFill>
          <a:ln w="9525" cap="flat" cmpd="sng" algn="ctr">
            <a:noFill/>
            <a:prstDash val="solid"/>
            <a:round/>
            <a:headEnd type="none" w="med" len="med"/>
            <a:tailEnd type="none" w="med" len="med"/>
          </a:ln>
          <a:effectLst/>
          <a:extLst/>
        </p:spPr>
        <p:txBody>
          <a:bodyPr lIns="274320" tIns="0" rIns="274320" bIns="0"/>
          <a:lstStyle/>
          <a:p>
            <a:pPr eaLnBrk="0" hangingPunct="0">
              <a:defRPr/>
            </a:pPr>
            <a:r>
              <a:rPr lang="en-US" sz="2400" dirty="0" smtClean="0">
                <a:solidFill>
                  <a:schemeClr val="accent5"/>
                </a:solidFill>
                <a:latin typeface="+mn-lt"/>
                <a:ea typeface="+mn-ea"/>
                <a:cs typeface="+mn-cs"/>
              </a:rPr>
              <a:t>Trust-friendly environment</a:t>
            </a:r>
          </a:p>
          <a:p>
            <a:pPr marL="118872" lvl="1" indent="-118872">
              <a:spcBef>
                <a:spcPts val="378"/>
              </a:spcBef>
              <a:buSzPct val="120000"/>
              <a:buFont typeface="Arial" pitchFamily="34" charset="0"/>
              <a:buChar char="•"/>
            </a:pPr>
            <a:r>
              <a:rPr lang="en-US" sz="1200" dirty="0" smtClean="0">
                <a:latin typeface="+mj-lt"/>
              </a:rPr>
              <a:t>High regard for privacy and confidentiality</a:t>
            </a:r>
          </a:p>
          <a:p>
            <a:pPr marL="118872" lvl="1" indent="-118872">
              <a:spcBef>
                <a:spcPts val="378"/>
              </a:spcBef>
              <a:buSzPct val="120000"/>
              <a:buFont typeface="Arial" pitchFamily="34" charset="0"/>
              <a:buChar char="•"/>
            </a:pPr>
            <a:r>
              <a:rPr lang="en-US" sz="1200" dirty="0" smtClean="0">
                <a:latin typeface="+mj-lt"/>
              </a:rPr>
              <a:t>Well-respected Court of Chancery</a:t>
            </a:r>
          </a:p>
          <a:p>
            <a:pPr marL="118872" lvl="1" indent="-118872">
              <a:spcBef>
                <a:spcPts val="378"/>
              </a:spcBef>
              <a:buSzPct val="120000"/>
              <a:buFont typeface="Arial" pitchFamily="34" charset="0"/>
              <a:buChar char="•"/>
            </a:pPr>
            <a:r>
              <a:rPr lang="en-US" sz="1200" dirty="0" smtClean="0">
                <a:latin typeface="+mj-lt"/>
              </a:rPr>
              <a:t>Industry-leading and innovative body of trust law</a:t>
            </a:r>
          </a:p>
        </p:txBody>
      </p:sp>
      <p:sp>
        <p:nvSpPr>
          <p:cNvPr id="18" name="Rectangle 17"/>
          <p:cNvSpPr/>
          <p:nvPr/>
        </p:nvSpPr>
        <p:spPr>
          <a:xfrm>
            <a:off x="462844" y="1466849"/>
            <a:ext cx="95956" cy="203172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9" name="Rectangle 18"/>
          <p:cNvSpPr/>
          <p:nvPr/>
        </p:nvSpPr>
        <p:spPr>
          <a:xfrm>
            <a:off x="4735689" y="1465261"/>
            <a:ext cx="95956" cy="2033309"/>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3"/>
              </a:solidFill>
            </a:endParaRPr>
          </a:p>
        </p:txBody>
      </p:sp>
      <p:sp>
        <p:nvSpPr>
          <p:cNvPr id="20" name="Rectangle 19"/>
          <p:cNvSpPr/>
          <p:nvPr/>
        </p:nvSpPr>
        <p:spPr>
          <a:xfrm>
            <a:off x="462844" y="3623028"/>
            <a:ext cx="95956" cy="18626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p:cNvSpPr/>
          <p:nvPr/>
        </p:nvSpPr>
        <p:spPr>
          <a:xfrm>
            <a:off x="4735689" y="3623028"/>
            <a:ext cx="95956" cy="1862666"/>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Slide Number Placeholder 7"/>
          <p:cNvSpPr>
            <a:spLocks noGrp="1"/>
          </p:cNvSpPr>
          <p:nvPr>
            <p:ph type="sldNum" sz="quarter" idx="12"/>
          </p:nvPr>
        </p:nvSpPr>
        <p:spPr>
          <a:xfrm>
            <a:off x="8527034" y="6491040"/>
            <a:ext cx="356616" cy="228600"/>
          </a:xfrm>
        </p:spPr>
        <p:txBody>
          <a:bodyPr/>
          <a:lstStyle/>
          <a:p>
            <a:fld id="{F3FF2A6B-5031-7E4F-A0DA-872CEBD7BB98}"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87099" y="3775946"/>
            <a:ext cx="8081502" cy="11203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896" tIns="44948" rIns="89896" bIns="44948" rtlCol="0" anchor="ctr"/>
          <a:lstStyle/>
          <a:p>
            <a:pPr algn="ctr"/>
            <a:endParaRPr lang="en-US" sz="1059"/>
          </a:p>
        </p:txBody>
      </p:sp>
      <p:graphicFrame>
        <p:nvGraphicFramePr>
          <p:cNvPr id="142" name="Table 141"/>
          <p:cNvGraphicFramePr>
            <a:graphicFrameLocks noGrp="1"/>
          </p:cNvGraphicFramePr>
          <p:nvPr>
            <p:extLst>
              <p:ext uri="{D42A27DB-BD31-4B8C-83A1-F6EECF244321}">
                <p14:modId xmlns:p14="http://schemas.microsoft.com/office/powerpoint/2010/main" val="3368422167"/>
              </p:ext>
            </p:extLst>
          </p:nvPr>
        </p:nvGraphicFramePr>
        <p:xfrm>
          <a:off x="2110627" y="3844623"/>
          <a:ext cx="1675933" cy="2119704"/>
        </p:xfrm>
        <a:graphic>
          <a:graphicData uri="http://schemas.openxmlformats.org/drawingml/2006/table">
            <a:tbl>
              <a:tblPr firstRow="1" bandRow="1">
                <a:tableStyleId>{2D5ABB26-0587-4C30-8999-92F81FD0307C}</a:tableStyleId>
              </a:tblPr>
              <a:tblGrid>
                <a:gridCol w="1675933"/>
              </a:tblGrid>
              <a:tr h="38571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1" i="0" u="none" strike="noStrike" kern="1200" cap="none" spc="0" normalizeH="0" baseline="0" noProof="0" dirty="0" smtClean="0">
                        <a:ln>
                          <a:noFill/>
                        </a:ln>
                        <a:solidFill>
                          <a:srgbClr val="FFFFFF"/>
                        </a:solidFill>
                        <a:effectLst/>
                        <a:uLnTx/>
                        <a:uFillTx/>
                        <a:latin typeface="+mn-lt"/>
                        <a:ea typeface="ＭＳ Ｐゴシック"/>
                      </a:endParaRPr>
                    </a:p>
                  </a:txBody>
                  <a:tcPr marL="88751" marR="88751">
                    <a:lnL w="3175" cap="flat" cmpd="sng" algn="ctr">
                      <a:solidFill>
                        <a:schemeClr val="bg2">
                          <a:lumMod val="25000"/>
                        </a:schemeClr>
                      </a:solidFill>
                      <a:prstDash val="solid"/>
                      <a:round/>
                      <a:headEnd type="none" w="med" len="med"/>
                      <a:tailEnd type="none" w="med" len="med"/>
                    </a:lnL>
                    <a:lnR w="952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r>
              <a:tr h="39776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smtClean="0">
                          <a:ln>
                            <a:noFill/>
                          </a:ln>
                          <a:solidFill>
                            <a:srgbClr val="FFFFFF"/>
                          </a:solidFill>
                          <a:effectLst/>
                          <a:uLnTx/>
                          <a:uFillTx/>
                          <a:latin typeface="+mn-lt"/>
                          <a:ea typeface="ＭＳ Ｐゴシック"/>
                        </a:rPr>
                        <a:t>1995</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smtClean="0">
                          <a:ln>
                            <a:noFill/>
                          </a:ln>
                          <a:solidFill>
                            <a:srgbClr val="FFFFFF"/>
                          </a:solidFill>
                          <a:effectLst/>
                          <a:uLnTx/>
                          <a:uFillTx/>
                          <a:latin typeface="+mn-lt"/>
                          <a:ea typeface="ＭＳ Ｐゴシック"/>
                          <a:cs typeface="+mn-cs"/>
                        </a:rPr>
                        <a:t>Dynasty trusts</a:t>
                      </a:r>
                    </a:p>
                  </a:txBody>
                  <a:tcPr marL="88751" marR="88751" marT="27432" marB="27432" anchor="ctr">
                    <a:lnL w="3175" cap="flat" cmpd="sng" algn="ctr">
                      <a:solidFill>
                        <a:schemeClr val="bg2">
                          <a:lumMod val="25000"/>
                        </a:schemeClr>
                      </a:solidFill>
                      <a:prstDash val="solid"/>
                      <a:round/>
                      <a:headEnd type="none" w="med" len="med"/>
                      <a:tailEnd type="none" w="med" len="med"/>
                    </a:lnL>
                    <a:lnR w="952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solidFill>
                  </a:tcPr>
                </a:tc>
              </a:tr>
              <a:tr h="1336232">
                <a:tc>
                  <a:txBody>
                    <a:bodyPr/>
                    <a:lstStyle/>
                    <a:p>
                      <a:r>
                        <a:rPr lang="en-US" sz="1100" dirty="0" smtClean="0">
                          <a:latin typeface="+mn-lt"/>
                        </a:rPr>
                        <a:t>Delaware repealed the “Rule Against Perpetuities,” enabling grantors to establish trusts that span generations and limit transfer tax exposure.</a:t>
                      </a:r>
                    </a:p>
                  </a:txBody>
                  <a:tcPr marL="88751" marR="88751" marB="91440">
                    <a:lnL w="3175" cap="flat" cmpd="sng" algn="ctr">
                      <a:solidFill>
                        <a:schemeClr val="bg2">
                          <a:lumMod val="25000"/>
                        </a:schemeClr>
                      </a:solidFill>
                      <a:prstDash val="solid"/>
                      <a:round/>
                      <a:headEnd type="none" w="med" len="med"/>
                      <a:tailEnd type="none" w="med" len="med"/>
                    </a:lnL>
                    <a:lnR w="952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lumMod val="20000"/>
                        <a:lumOff val="80000"/>
                      </a:schemeClr>
                    </a:solidFill>
                  </a:tcPr>
                </a:tc>
              </a:tr>
            </a:tbl>
          </a:graphicData>
        </a:graphic>
      </p:graphicFrame>
      <p:graphicFrame>
        <p:nvGraphicFramePr>
          <p:cNvPr id="144" name="Table 143"/>
          <p:cNvGraphicFramePr>
            <a:graphicFrameLocks noGrp="1"/>
          </p:cNvGraphicFramePr>
          <p:nvPr>
            <p:extLst>
              <p:ext uri="{D42A27DB-BD31-4B8C-83A1-F6EECF244321}">
                <p14:modId xmlns:p14="http://schemas.microsoft.com/office/powerpoint/2010/main" val="2461961362"/>
              </p:ext>
            </p:extLst>
          </p:nvPr>
        </p:nvGraphicFramePr>
        <p:xfrm>
          <a:off x="4699946" y="3822649"/>
          <a:ext cx="2214218" cy="2139084"/>
        </p:xfrm>
        <a:graphic>
          <a:graphicData uri="http://schemas.openxmlformats.org/drawingml/2006/table">
            <a:tbl>
              <a:tblPr firstRow="1" bandRow="1">
                <a:tableStyleId>{2D5ABB26-0587-4C30-8999-92F81FD0307C}</a:tableStyleId>
              </a:tblPr>
              <a:tblGrid>
                <a:gridCol w="2214218"/>
              </a:tblGrid>
              <a:tr h="4117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1" i="0" u="none" strike="noStrike" kern="1200" cap="none" spc="0" normalizeH="0" baseline="0" noProof="0" dirty="0" smtClean="0">
                        <a:ln>
                          <a:noFill/>
                        </a:ln>
                        <a:solidFill>
                          <a:srgbClr val="FFFFFF"/>
                        </a:solidFill>
                        <a:effectLst/>
                        <a:uLnTx/>
                        <a:uFillTx/>
                        <a:latin typeface="+mn-lt"/>
                        <a:ea typeface="ＭＳ Ｐゴシック"/>
                      </a:endParaRPr>
                    </a:p>
                  </a:txBody>
                  <a:tcPr marL="88751" marR="88751">
                    <a:lnL w="3175" cap="flat" cmpd="sng" algn="ctr">
                      <a:solidFill>
                        <a:schemeClr val="bg2">
                          <a:lumMod val="25000"/>
                        </a:schemeClr>
                      </a:solidFill>
                      <a:prstDash val="solid"/>
                      <a:round/>
                      <a:headEnd type="none" w="med" len="med"/>
                      <a:tailEnd type="none" w="med" len="med"/>
                    </a:lnL>
                    <a:lnR w="952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r>
              <a:tr h="37982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smtClean="0">
                          <a:ln>
                            <a:noFill/>
                          </a:ln>
                          <a:solidFill>
                            <a:srgbClr val="FFFFFF"/>
                          </a:solidFill>
                          <a:effectLst/>
                          <a:uLnTx/>
                          <a:uFillTx/>
                          <a:latin typeface="+mn-lt"/>
                          <a:ea typeface="ＭＳ Ｐゴシック"/>
                        </a:rPr>
                        <a:t>2000</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smtClean="0">
                          <a:ln>
                            <a:noFill/>
                          </a:ln>
                          <a:solidFill>
                            <a:srgbClr val="FFFFFF"/>
                          </a:solidFill>
                          <a:effectLst/>
                          <a:uLnTx/>
                          <a:uFillTx/>
                          <a:latin typeface="+mn-lt"/>
                          <a:ea typeface="ＭＳ Ｐゴシック"/>
                          <a:cs typeface="+mn-cs"/>
                        </a:rPr>
                        <a:t>Total return </a:t>
                      </a:r>
                      <a:r>
                        <a:rPr kumimoji="0" lang="en-US" sz="1100" b="1" i="0" u="none" strike="noStrike" kern="1200" cap="all" spc="0" normalizeH="0" baseline="0" noProof="0" dirty="0" err="1" smtClean="0">
                          <a:ln>
                            <a:noFill/>
                          </a:ln>
                          <a:solidFill>
                            <a:srgbClr val="FFFFFF"/>
                          </a:solidFill>
                          <a:effectLst/>
                          <a:uLnTx/>
                          <a:uFillTx/>
                          <a:latin typeface="+mn-lt"/>
                          <a:ea typeface="ＭＳ Ｐゴシック"/>
                          <a:cs typeface="+mn-cs"/>
                        </a:rPr>
                        <a:t>unitrusts</a:t>
                      </a:r>
                      <a:endParaRPr kumimoji="0" lang="en-US" sz="1100" b="1" i="0" u="none" strike="noStrike" kern="1200" cap="all" spc="0" normalizeH="0" baseline="0" noProof="0" dirty="0" smtClean="0">
                        <a:ln>
                          <a:noFill/>
                        </a:ln>
                        <a:solidFill>
                          <a:srgbClr val="FFFFFF"/>
                        </a:solidFill>
                        <a:effectLst/>
                        <a:uLnTx/>
                        <a:uFillTx/>
                        <a:latin typeface="+mn-lt"/>
                        <a:ea typeface="ＭＳ Ｐゴシック"/>
                        <a:cs typeface="+mn-cs"/>
                      </a:endParaRPr>
                    </a:p>
                  </a:txBody>
                  <a:tcPr marL="88751" marR="88751" marT="27432" marB="27432" anchor="ctr">
                    <a:lnL w="3175" cap="flat" cmpd="sng" algn="ctr">
                      <a:solidFill>
                        <a:schemeClr val="bg2">
                          <a:lumMod val="25000"/>
                        </a:schemeClr>
                      </a:solidFill>
                      <a:prstDash val="solid"/>
                      <a:round/>
                      <a:headEnd type="none" w="med" len="med"/>
                      <a:tailEnd type="none" w="med" len="med"/>
                    </a:lnL>
                    <a:lnR w="952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solidFill>
                  </a:tcPr>
                </a:tc>
              </a:tr>
              <a:tr h="1337214">
                <a:tc>
                  <a:txBody>
                    <a:bodyPr/>
                    <a:lstStyle/>
                    <a:p>
                      <a:r>
                        <a:rPr lang="en-US" sz="1100" dirty="0" smtClean="0">
                          <a:latin typeface="+mn-lt"/>
                        </a:rPr>
                        <a:t>Delaware enacted the first total return </a:t>
                      </a:r>
                      <a:r>
                        <a:rPr lang="en-US" sz="1100" dirty="0" err="1" smtClean="0">
                          <a:latin typeface="+mn-lt"/>
                        </a:rPr>
                        <a:t>unitrust</a:t>
                      </a:r>
                      <a:r>
                        <a:rPr lang="en-US" sz="1100" dirty="0" smtClean="0">
                          <a:latin typeface="+mn-lt"/>
                        </a:rPr>
                        <a:t> statute allowing the establishment of or conversion to a </a:t>
                      </a:r>
                      <a:r>
                        <a:rPr lang="en-US" sz="1100" dirty="0" err="1" smtClean="0">
                          <a:latin typeface="+mn-lt"/>
                        </a:rPr>
                        <a:t>unitrust</a:t>
                      </a:r>
                      <a:r>
                        <a:rPr lang="en-US" sz="1100" dirty="0" smtClean="0">
                          <a:latin typeface="+mn-lt"/>
                        </a:rPr>
                        <a:t>, thus aligning the investment interests of both current beneficiaries and </a:t>
                      </a:r>
                      <a:r>
                        <a:rPr lang="en-US" sz="1100" dirty="0" err="1" smtClean="0">
                          <a:latin typeface="+mn-lt"/>
                        </a:rPr>
                        <a:t>remaindermen</a:t>
                      </a:r>
                      <a:r>
                        <a:rPr lang="en-US" sz="1100" dirty="0" smtClean="0">
                          <a:latin typeface="+mn-lt"/>
                        </a:rPr>
                        <a:t>.</a:t>
                      </a:r>
                    </a:p>
                  </a:txBody>
                  <a:tcPr marL="88751" marR="88751" marB="91440">
                    <a:lnL w="3175" cap="flat" cmpd="sng" algn="ctr">
                      <a:solidFill>
                        <a:schemeClr val="bg2">
                          <a:lumMod val="25000"/>
                        </a:schemeClr>
                      </a:solidFill>
                      <a:prstDash val="solid"/>
                      <a:round/>
                      <a:headEnd type="none" w="med" len="med"/>
                      <a:tailEnd type="none" w="med" len="med"/>
                    </a:lnL>
                    <a:lnR w="952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lumMod val="20000"/>
                        <a:lumOff val="80000"/>
                      </a:schemeClr>
                    </a:solidFill>
                  </a:tcPr>
                </a:tc>
              </a:tr>
            </a:tbl>
          </a:graphicData>
        </a:graphic>
      </p:graphicFrame>
      <p:graphicFrame>
        <p:nvGraphicFramePr>
          <p:cNvPr id="139" name="Table 138"/>
          <p:cNvGraphicFramePr>
            <a:graphicFrameLocks noGrp="1"/>
          </p:cNvGraphicFramePr>
          <p:nvPr>
            <p:extLst>
              <p:ext uri="{D42A27DB-BD31-4B8C-83A1-F6EECF244321}">
                <p14:modId xmlns:p14="http://schemas.microsoft.com/office/powerpoint/2010/main" val="2200594034"/>
              </p:ext>
            </p:extLst>
          </p:nvPr>
        </p:nvGraphicFramePr>
        <p:xfrm>
          <a:off x="646965" y="1603039"/>
          <a:ext cx="1853796" cy="2172908"/>
        </p:xfrm>
        <a:graphic>
          <a:graphicData uri="http://schemas.openxmlformats.org/drawingml/2006/table">
            <a:tbl>
              <a:tblPr firstRow="1" bandRow="1">
                <a:tableStyleId>{2D5ABB26-0587-4C30-8999-92F81FD0307C}</a:tableStyleId>
              </a:tblPr>
              <a:tblGrid>
                <a:gridCol w="1853796"/>
              </a:tblGrid>
              <a:tr h="36541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none" spc="0" normalizeH="0" baseline="0" noProof="0" dirty="0" smtClean="0">
                          <a:ln>
                            <a:noFill/>
                          </a:ln>
                          <a:solidFill>
                            <a:srgbClr val="FFFFFF"/>
                          </a:solidFill>
                          <a:effectLst/>
                          <a:uLnTx/>
                          <a:uFillTx/>
                          <a:latin typeface="+mn-lt"/>
                          <a:ea typeface="ＭＳ Ｐゴシック"/>
                        </a:rPr>
                        <a:t>1986</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err="1" smtClean="0">
                          <a:ln>
                            <a:noFill/>
                          </a:ln>
                          <a:solidFill>
                            <a:schemeClr val="bg1"/>
                          </a:solidFill>
                          <a:effectLst/>
                          <a:uLnTx/>
                          <a:uFillTx/>
                          <a:latin typeface="+mn-lt"/>
                          <a:ea typeface="ＭＳ Ｐゴシック"/>
                        </a:rPr>
                        <a:t>DIRECtED</a:t>
                      </a:r>
                      <a:r>
                        <a:rPr kumimoji="0" lang="en-US" sz="1100" b="1" i="0" u="none" strike="noStrike" kern="1200" cap="all" spc="0" normalizeH="0" baseline="0" noProof="0" dirty="0" smtClean="0">
                          <a:ln>
                            <a:noFill/>
                          </a:ln>
                          <a:solidFill>
                            <a:schemeClr val="bg1"/>
                          </a:solidFill>
                          <a:effectLst/>
                          <a:uLnTx/>
                          <a:uFillTx/>
                          <a:latin typeface="+mn-lt"/>
                          <a:ea typeface="ＭＳ Ｐゴシック"/>
                        </a:rPr>
                        <a:t> </a:t>
                      </a:r>
                      <a:r>
                        <a:rPr kumimoji="0" lang="en-US" sz="1100" b="1" i="0" u="none" strike="noStrike" kern="1200" cap="all" spc="0" normalizeH="0" baseline="0" noProof="0" dirty="0" smtClean="0">
                          <a:ln>
                            <a:noFill/>
                          </a:ln>
                          <a:solidFill>
                            <a:srgbClr val="FFFFFF"/>
                          </a:solidFill>
                          <a:effectLst/>
                          <a:uLnTx/>
                          <a:uFillTx/>
                          <a:latin typeface="+mn-lt"/>
                          <a:ea typeface="ＭＳ Ｐゴシック"/>
                        </a:rPr>
                        <a:t>trusts</a:t>
                      </a:r>
                    </a:p>
                  </a:txBody>
                  <a:tcPr marL="88751" marR="88751" marT="27432" marB="27432">
                    <a:lnL w="3175" cap="flat" cmpd="sng" algn="ctr">
                      <a:solidFill>
                        <a:schemeClr val="bg2">
                          <a:lumMod val="25000"/>
                        </a:schemeClr>
                      </a:solidFill>
                      <a:prstDash val="solid"/>
                      <a:round/>
                      <a:headEnd type="none" w="med" len="med"/>
                      <a:tailEnd type="none" w="med" len="med"/>
                    </a:lnL>
                    <a:solidFill>
                      <a:schemeClr val="tx2"/>
                    </a:solidFill>
                  </a:tcPr>
                </a:tc>
              </a:tr>
              <a:tr h="1496353">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000000"/>
                          </a:solidFill>
                          <a:effectLst/>
                          <a:uLnTx/>
                          <a:uFillTx/>
                          <a:latin typeface="+mn-lt"/>
                          <a:ea typeface="ＭＳ Ｐゴシック"/>
                        </a:rPr>
                        <a:t>Delaware adopted a modern portfolio approach to investing, authorizing trustees to follow the investment directions of an “investment advisor” named by the trust, without liability for investment results.</a:t>
                      </a:r>
                      <a:endParaRPr kumimoji="0" lang="en-US" sz="1100" b="0" i="0" u="none" strike="noStrike" kern="1200" cap="none" spc="0" normalizeH="0" baseline="0" noProof="0" dirty="0">
                        <a:ln>
                          <a:noFill/>
                        </a:ln>
                        <a:solidFill>
                          <a:srgbClr val="000000"/>
                        </a:solidFill>
                        <a:effectLst/>
                        <a:uLnTx/>
                        <a:uFillTx/>
                        <a:latin typeface="+mn-lt"/>
                        <a:ea typeface="ＭＳ Ｐゴシック"/>
                      </a:endParaRPr>
                    </a:p>
                  </a:txBody>
                  <a:tcPr marL="88751" marR="88751" marB="91440">
                    <a:lnL w="3175" cap="flat" cmpd="sng" algn="ctr">
                      <a:solidFill>
                        <a:schemeClr val="bg2">
                          <a:lumMod val="25000"/>
                        </a:schemeClr>
                      </a:solidFill>
                      <a:prstDash val="solid"/>
                      <a:round/>
                      <a:headEnd type="none" w="med" len="med"/>
                      <a:tailEnd type="none" w="med" len="med"/>
                    </a:lnL>
                    <a:solidFill>
                      <a:schemeClr val="tx2">
                        <a:lumMod val="20000"/>
                        <a:lumOff val="80000"/>
                      </a:schemeClr>
                    </a:solidFill>
                  </a:tcPr>
                </a:tc>
              </a:tr>
              <a:tr h="286411">
                <a:tc>
                  <a:txBody>
                    <a:bodyPr/>
                    <a:lstStyle/>
                    <a:p>
                      <a:endParaRPr lang="en-US" sz="1100" dirty="0"/>
                    </a:p>
                  </a:txBody>
                  <a:tcPr marL="88751" marR="88751">
                    <a:lnL w="3175" cap="flat" cmpd="sng" algn="ctr">
                      <a:solidFill>
                        <a:schemeClr val="bg2">
                          <a:lumMod val="25000"/>
                        </a:schemeClr>
                      </a:solidFill>
                      <a:prstDash val="solid"/>
                      <a:round/>
                      <a:headEnd type="none" w="med" len="med"/>
                      <a:tailEnd type="none" w="med" len="med"/>
                    </a:lnL>
                    <a:noFill/>
                  </a:tcPr>
                </a:tc>
              </a:tr>
            </a:tbl>
          </a:graphicData>
        </a:graphic>
      </p:graphicFrame>
      <p:graphicFrame>
        <p:nvGraphicFramePr>
          <p:cNvPr id="140" name="Table 139"/>
          <p:cNvGraphicFramePr>
            <a:graphicFrameLocks noGrp="1"/>
          </p:cNvGraphicFramePr>
          <p:nvPr>
            <p:extLst>
              <p:ext uri="{D42A27DB-BD31-4B8C-83A1-F6EECF244321}">
                <p14:modId xmlns:p14="http://schemas.microsoft.com/office/powerpoint/2010/main" val="2662997916"/>
              </p:ext>
            </p:extLst>
          </p:nvPr>
        </p:nvGraphicFramePr>
        <p:xfrm>
          <a:off x="2889383" y="1603039"/>
          <a:ext cx="2492004" cy="2188381"/>
        </p:xfrm>
        <a:graphic>
          <a:graphicData uri="http://schemas.openxmlformats.org/drawingml/2006/table">
            <a:tbl>
              <a:tblPr firstRow="1" bandRow="1">
                <a:tableStyleId>{2D5ABB26-0587-4C30-8999-92F81FD0307C}</a:tableStyleId>
              </a:tblPr>
              <a:tblGrid>
                <a:gridCol w="2492004"/>
              </a:tblGrid>
              <a:tr h="407930">
                <a:tc>
                  <a:txBody>
                    <a:bodyPr/>
                    <a:lstStyle/>
                    <a:p>
                      <a:r>
                        <a:rPr lang="en-US" sz="1100" b="1" dirty="0" smtClean="0">
                          <a:solidFill>
                            <a:schemeClr val="bg1"/>
                          </a:solidFill>
                          <a:latin typeface="+mn-lt"/>
                        </a:rPr>
                        <a:t>1997</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smtClean="0">
                          <a:ln>
                            <a:noFill/>
                          </a:ln>
                          <a:solidFill>
                            <a:srgbClr val="FFFFFF"/>
                          </a:solidFill>
                          <a:effectLst/>
                          <a:uLnTx/>
                          <a:uFillTx/>
                          <a:latin typeface="+mn-lt"/>
                          <a:ea typeface="ＭＳ Ｐゴシック"/>
                          <a:cs typeface="+mn-cs"/>
                        </a:rPr>
                        <a:t>Domestic asset protection trusts</a:t>
                      </a:r>
                    </a:p>
                  </a:txBody>
                  <a:tcPr marL="88751" marR="88751" marT="27432" marB="27432">
                    <a:lnL w="3175" cap="flat" cmpd="sng" algn="ctr">
                      <a:solidFill>
                        <a:schemeClr val="bg2">
                          <a:lumMod val="25000"/>
                        </a:schemeClr>
                      </a:solidFill>
                      <a:prstDash val="solid"/>
                      <a:round/>
                      <a:headEnd type="none" w="med" len="med"/>
                      <a:tailEnd type="none" w="med" len="med"/>
                    </a:lnL>
                    <a:solidFill>
                      <a:schemeClr val="tx2"/>
                    </a:solidFill>
                  </a:tcPr>
                </a:tc>
              </a:tr>
              <a:tr h="149188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000000"/>
                          </a:solidFill>
                          <a:effectLst/>
                          <a:uLnTx/>
                          <a:uFillTx/>
                          <a:latin typeface="+mn-lt"/>
                          <a:ea typeface="ＭＳ Ｐゴシック"/>
                        </a:rPr>
                        <a:t>The Qualified Dispositions in Trust Act authorizes self-settled asset protection trusts to protect assets from future creditors’ claims while allowing the grantor to retain certain interests in the trust, including receiving discretionary distributions. </a:t>
                      </a:r>
                    </a:p>
                  </a:txBody>
                  <a:tcPr marL="88751" marR="88751" marB="91440">
                    <a:lnL w="3175" cap="flat" cmpd="sng" algn="ctr">
                      <a:solidFill>
                        <a:schemeClr val="bg2">
                          <a:lumMod val="25000"/>
                        </a:schemeClr>
                      </a:solidFill>
                      <a:prstDash val="solid"/>
                      <a:round/>
                      <a:headEnd type="none" w="med" len="med"/>
                      <a:tailEnd type="none" w="med" len="med"/>
                    </a:lnL>
                    <a:solidFill>
                      <a:schemeClr val="tx2">
                        <a:lumMod val="20000"/>
                        <a:lumOff val="80000"/>
                      </a:schemeClr>
                    </a:solidFill>
                  </a:tcPr>
                </a:tc>
              </a:tr>
              <a:tr h="288565">
                <a:tc>
                  <a:txBody>
                    <a:bodyPr/>
                    <a:lstStyle/>
                    <a:p>
                      <a:endParaRPr lang="en-US" sz="1100" dirty="0"/>
                    </a:p>
                  </a:txBody>
                  <a:tcPr marL="88751" marR="88751">
                    <a:lnL w="3175" cap="flat" cmpd="sng" algn="ctr">
                      <a:solidFill>
                        <a:schemeClr val="bg2">
                          <a:lumMod val="25000"/>
                        </a:schemeClr>
                      </a:solidFill>
                      <a:prstDash val="solid"/>
                      <a:round/>
                      <a:headEnd type="none" w="med" len="med"/>
                      <a:tailEnd type="none" w="med" len="med"/>
                    </a:lnL>
                    <a:noFill/>
                  </a:tcPr>
                </a:tc>
              </a:tr>
            </a:tbl>
          </a:graphicData>
        </a:graphic>
      </p:graphicFrame>
      <p:sp>
        <p:nvSpPr>
          <p:cNvPr id="2" name="Title 1"/>
          <p:cNvSpPr>
            <a:spLocks noGrp="1"/>
          </p:cNvSpPr>
          <p:nvPr>
            <p:ph type="title"/>
          </p:nvPr>
        </p:nvSpPr>
        <p:spPr>
          <a:xfrm>
            <a:off x="490307" y="440093"/>
            <a:ext cx="5849191" cy="489301"/>
          </a:xfrm>
        </p:spPr>
        <p:txBody>
          <a:bodyPr/>
          <a:lstStyle/>
          <a:p>
            <a:r>
              <a:rPr lang="en-US" sz="1147" b="1" dirty="0"/>
              <a:t/>
            </a:r>
            <a:br>
              <a:rPr lang="en-US" sz="1147" b="1" dirty="0"/>
            </a:br>
            <a:r>
              <a:rPr lang="en-US" dirty="0" smtClean="0"/>
              <a:t>A </a:t>
            </a:r>
            <a:r>
              <a:rPr lang="en-US" dirty="0"/>
              <a:t>progressive climate </a:t>
            </a:r>
            <a:r>
              <a:rPr lang="en-US" dirty="0" smtClean="0"/>
              <a:t>for trust </a:t>
            </a:r>
            <a:r>
              <a:rPr lang="en-US" dirty="0"/>
              <a:t>assets </a:t>
            </a:r>
          </a:p>
        </p:txBody>
      </p:sp>
      <p:sp>
        <p:nvSpPr>
          <p:cNvPr id="57" name="Oval 56"/>
          <p:cNvSpPr/>
          <p:nvPr/>
        </p:nvSpPr>
        <p:spPr>
          <a:xfrm>
            <a:off x="587099" y="3752377"/>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58" name="Oval 57"/>
          <p:cNvSpPr/>
          <p:nvPr/>
        </p:nvSpPr>
        <p:spPr>
          <a:xfrm>
            <a:off x="2805313" y="3762447"/>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59" name="Oval 58"/>
          <p:cNvSpPr/>
          <p:nvPr/>
        </p:nvSpPr>
        <p:spPr>
          <a:xfrm>
            <a:off x="2038471" y="3759206"/>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60" name="Oval 59"/>
          <p:cNvSpPr/>
          <p:nvPr/>
        </p:nvSpPr>
        <p:spPr>
          <a:xfrm>
            <a:off x="4632323" y="3762568"/>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61" name="Oval 60"/>
          <p:cNvSpPr/>
          <p:nvPr/>
        </p:nvSpPr>
        <p:spPr>
          <a:xfrm>
            <a:off x="5666347" y="3758113"/>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3" name="TextBox 2"/>
          <p:cNvSpPr txBox="1"/>
          <p:nvPr/>
        </p:nvSpPr>
        <p:spPr>
          <a:xfrm>
            <a:off x="387823" y="3900979"/>
            <a:ext cx="516834" cy="261610"/>
          </a:xfrm>
          <a:prstGeom prst="rect">
            <a:avLst/>
          </a:prstGeom>
          <a:noFill/>
        </p:spPr>
        <p:txBody>
          <a:bodyPr wrap="square" rtlCol="0">
            <a:spAutoFit/>
          </a:bodyPr>
          <a:lstStyle/>
          <a:p>
            <a:pPr algn="ctr"/>
            <a:r>
              <a:rPr lang="en-US" sz="1100" dirty="0" smtClean="0">
                <a:latin typeface="+mn-lt"/>
              </a:rPr>
              <a:t>1986</a:t>
            </a:r>
            <a:endParaRPr lang="en-US" sz="1100" dirty="0">
              <a:latin typeface="+mn-lt"/>
            </a:endParaRPr>
          </a:p>
        </p:txBody>
      </p:sp>
      <p:sp>
        <p:nvSpPr>
          <p:cNvPr id="24" name="TextBox 23"/>
          <p:cNvSpPr txBox="1"/>
          <p:nvPr/>
        </p:nvSpPr>
        <p:spPr>
          <a:xfrm>
            <a:off x="1849812" y="3501336"/>
            <a:ext cx="516834" cy="261610"/>
          </a:xfrm>
          <a:prstGeom prst="rect">
            <a:avLst/>
          </a:prstGeom>
          <a:noFill/>
        </p:spPr>
        <p:txBody>
          <a:bodyPr wrap="square" rtlCol="0">
            <a:spAutoFit/>
          </a:bodyPr>
          <a:lstStyle/>
          <a:p>
            <a:pPr algn="ctr"/>
            <a:r>
              <a:rPr lang="en-US" sz="1100" dirty="0" smtClean="0">
                <a:latin typeface="+mn-lt"/>
              </a:rPr>
              <a:t>1995</a:t>
            </a:r>
            <a:endParaRPr lang="en-US" sz="1100" dirty="0">
              <a:latin typeface="+mn-lt"/>
            </a:endParaRPr>
          </a:p>
        </p:txBody>
      </p:sp>
      <p:sp>
        <p:nvSpPr>
          <p:cNvPr id="25" name="TextBox 24"/>
          <p:cNvSpPr txBox="1"/>
          <p:nvPr/>
        </p:nvSpPr>
        <p:spPr>
          <a:xfrm>
            <a:off x="2693569" y="3901988"/>
            <a:ext cx="563112" cy="261610"/>
          </a:xfrm>
          <a:prstGeom prst="rect">
            <a:avLst/>
          </a:prstGeom>
          <a:noFill/>
        </p:spPr>
        <p:txBody>
          <a:bodyPr wrap="square" rtlCol="0">
            <a:spAutoFit/>
          </a:bodyPr>
          <a:lstStyle/>
          <a:p>
            <a:pPr algn="ctr"/>
            <a:r>
              <a:rPr lang="en-US" sz="1100" dirty="0" smtClean="0">
                <a:latin typeface="+mn-lt"/>
              </a:rPr>
              <a:t>1997</a:t>
            </a:r>
            <a:endParaRPr lang="en-US" sz="1100" dirty="0">
              <a:latin typeface="+mn-lt"/>
            </a:endParaRPr>
          </a:p>
        </p:txBody>
      </p:sp>
      <p:sp>
        <p:nvSpPr>
          <p:cNvPr id="26" name="TextBox 25"/>
          <p:cNvSpPr txBox="1"/>
          <p:nvPr/>
        </p:nvSpPr>
        <p:spPr>
          <a:xfrm>
            <a:off x="4428074" y="3490433"/>
            <a:ext cx="516834" cy="261610"/>
          </a:xfrm>
          <a:prstGeom prst="rect">
            <a:avLst/>
          </a:prstGeom>
          <a:noFill/>
        </p:spPr>
        <p:txBody>
          <a:bodyPr wrap="square" rtlCol="0">
            <a:spAutoFit/>
          </a:bodyPr>
          <a:lstStyle/>
          <a:p>
            <a:pPr algn="ctr"/>
            <a:r>
              <a:rPr lang="en-US" sz="1100" dirty="0" smtClean="0">
                <a:latin typeface="+mn-lt"/>
              </a:rPr>
              <a:t>2000</a:t>
            </a:r>
            <a:endParaRPr lang="en-US" sz="1100" dirty="0">
              <a:latin typeface="+mn-lt"/>
            </a:endParaRPr>
          </a:p>
        </p:txBody>
      </p:sp>
      <p:sp>
        <p:nvSpPr>
          <p:cNvPr id="27" name="TextBox 26"/>
          <p:cNvSpPr txBox="1"/>
          <p:nvPr/>
        </p:nvSpPr>
        <p:spPr>
          <a:xfrm>
            <a:off x="5203570" y="3897216"/>
            <a:ext cx="1053502" cy="261610"/>
          </a:xfrm>
          <a:prstGeom prst="rect">
            <a:avLst/>
          </a:prstGeom>
          <a:noFill/>
        </p:spPr>
        <p:txBody>
          <a:bodyPr wrap="square" rtlCol="0">
            <a:spAutoFit/>
          </a:bodyPr>
          <a:lstStyle/>
          <a:p>
            <a:pPr algn="ctr"/>
            <a:r>
              <a:rPr lang="en-US" sz="1100" dirty="0" smtClean="0">
                <a:latin typeface="+mn-lt"/>
              </a:rPr>
              <a:t>2003-2017</a:t>
            </a:r>
            <a:endParaRPr lang="en-US" sz="1100" dirty="0">
              <a:latin typeface="+mn-lt"/>
            </a:endParaRPr>
          </a:p>
        </p:txBody>
      </p:sp>
      <p:graphicFrame>
        <p:nvGraphicFramePr>
          <p:cNvPr id="28" name="Table 27"/>
          <p:cNvGraphicFramePr>
            <a:graphicFrameLocks noGrp="1"/>
          </p:cNvGraphicFramePr>
          <p:nvPr>
            <p:extLst>
              <p:ext uri="{D42A27DB-BD31-4B8C-83A1-F6EECF244321}">
                <p14:modId xmlns:p14="http://schemas.microsoft.com/office/powerpoint/2010/main" val="1896705972"/>
              </p:ext>
            </p:extLst>
          </p:nvPr>
        </p:nvGraphicFramePr>
        <p:xfrm>
          <a:off x="5745145" y="1574903"/>
          <a:ext cx="2923456" cy="2250930"/>
        </p:xfrm>
        <a:graphic>
          <a:graphicData uri="http://schemas.openxmlformats.org/drawingml/2006/table">
            <a:tbl>
              <a:tblPr firstRow="1" bandRow="1">
                <a:tableStyleId>{2D5ABB26-0587-4C30-8999-92F81FD0307C}</a:tableStyleId>
              </a:tblPr>
              <a:tblGrid>
                <a:gridCol w="2923456"/>
              </a:tblGrid>
              <a:tr h="422709">
                <a:tc>
                  <a:txBody>
                    <a:bodyPr/>
                    <a:lstStyle/>
                    <a:p>
                      <a:r>
                        <a:rPr lang="en-US" sz="1100" b="1" dirty="0" smtClean="0">
                          <a:solidFill>
                            <a:schemeClr val="bg1"/>
                          </a:solidFill>
                          <a:latin typeface="+mn-lt"/>
                        </a:rPr>
                        <a:t>2003</a:t>
                      </a:r>
                      <a:r>
                        <a:rPr lang="en-US" sz="1100" b="1" baseline="0" dirty="0" smtClean="0">
                          <a:solidFill>
                            <a:schemeClr val="bg1"/>
                          </a:solidFill>
                          <a:latin typeface="+mn-lt"/>
                        </a:rPr>
                        <a:t> - 2017</a:t>
                      </a:r>
                      <a:endParaRPr lang="en-US" sz="1100" b="1" dirty="0" smtClean="0">
                        <a:solidFill>
                          <a:schemeClr val="bg1"/>
                        </a:solidFill>
                        <a:latin typeface="+mn-lt"/>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smtClean="0">
                          <a:ln>
                            <a:noFill/>
                          </a:ln>
                          <a:solidFill>
                            <a:schemeClr val="bg1"/>
                          </a:solidFill>
                          <a:effectLst/>
                          <a:uLnTx/>
                          <a:uFillTx/>
                          <a:latin typeface="+mn-lt"/>
                          <a:ea typeface="ＭＳ Ｐゴシック"/>
                          <a:cs typeface="+mn-cs"/>
                        </a:rPr>
                        <a:t>Trust decanting</a:t>
                      </a:r>
                    </a:p>
                  </a:txBody>
                  <a:tcPr marL="88751" marR="88751" marT="27432" marB="27432">
                    <a:lnL w="3175" cap="flat" cmpd="sng" algn="ctr">
                      <a:solidFill>
                        <a:schemeClr val="bg2">
                          <a:lumMod val="25000"/>
                        </a:schemeClr>
                      </a:solidFill>
                      <a:prstDash val="solid"/>
                      <a:round/>
                      <a:headEnd type="none" w="med" len="med"/>
                      <a:tailEnd type="none" w="med" len="med"/>
                    </a:lnL>
                    <a:lnR w="317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solidFill>
                  </a:tcPr>
                </a:tc>
              </a:tr>
              <a:tr h="1515312">
                <a:tc>
                  <a:txBody>
                    <a:bodyPr/>
                    <a:lstStyle/>
                    <a:p>
                      <a:r>
                        <a:rPr lang="en-US" sz="1100" dirty="0" smtClean="0">
                          <a:latin typeface="+mn-lt"/>
                        </a:rPr>
                        <a:t>Delaware created a mechanism to modify the terms of an irrevocable trust by creating and transferring existing assets to an entirely new trust — a powerful administrative tool for dealing with legal, tax, investment or beneficiary changes over time</a:t>
                      </a:r>
                      <a:r>
                        <a:rPr lang="en-US" sz="1100" baseline="0" dirty="0" smtClean="0">
                          <a:solidFill>
                            <a:schemeClr val="tx1"/>
                          </a:solidFill>
                          <a:latin typeface="+mn-lt"/>
                        </a:rPr>
                        <a:t>. </a:t>
                      </a:r>
                      <a:r>
                        <a:rPr lang="en-US" sz="1100" baseline="0" smtClean="0">
                          <a:solidFill>
                            <a:schemeClr val="tx1"/>
                          </a:solidFill>
                          <a:latin typeface="+mn-lt"/>
                        </a:rPr>
                        <a:t>2017 </a:t>
                      </a:r>
                      <a:r>
                        <a:rPr lang="en-US" sz="1100" baseline="0" dirty="0" smtClean="0">
                          <a:solidFill>
                            <a:schemeClr val="tx1"/>
                          </a:solidFill>
                          <a:latin typeface="+mn-lt"/>
                        </a:rPr>
                        <a:t>Act permits decanting into the same trust, without the need to create a new separate trust.</a:t>
                      </a:r>
                    </a:p>
                  </a:txBody>
                  <a:tcPr marL="88751" marR="88751" marB="91440">
                    <a:lnL w="3175" cap="flat" cmpd="sng" algn="ctr">
                      <a:solidFill>
                        <a:schemeClr val="bg2">
                          <a:lumMod val="25000"/>
                        </a:schemeClr>
                      </a:solidFill>
                      <a:prstDash val="solid"/>
                      <a:round/>
                      <a:headEnd type="none" w="med" len="med"/>
                      <a:tailEnd type="none" w="med" len="med"/>
                    </a:lnL>
                    <a:lnR w="317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lumMod val="20000"/>
                        <a:lumOff val="80000"/>
                      </a:schemeClr>
                    </a:solidFill>
                  </a:tcPr>
                </a:tc>
              </a:tr>
              <a:tr h="312909">
                <a:tc>
                  <a:txBody>
                    <a:bodyPr/>
                    <a:lstStyle/>
                    <a:p>
                      <a:endParaRPr lang="en-US" sz="1100" baseline="0" dirty="0" smtClean="0">
                        <a:solidFill>
                          <a:schemeClr val="tx1"/>
                        </a:solidFill>
                        <a:latin typeface="+mn-lt"/>
                      </a:endParaRPr>
                    </a:p>
                  </a:txBody>
                  <a:tcPr marL="88751" marR="88751" marB="91440">
                    <a:lnL w="3175" cap="flat" cmpd="sng" algn="ctr">
                      <a:solidFill>
                        <a:schemeClr val="bg2">
                          <a:lumMod val="25000"/>
                        </a:schemeClr>
                      </a:solidFill>
                      <a:prstDash val="solid"/>
                      <a:round/>
                      <a:headEnd type="none" w="med" len="med"/>
                      <a:tailEnd type="none" w="med" len="med"/>
                    </a:lnL>
                    <a:lnR w="3175"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30560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96605" y="3684296"/>
            <a:ext cx="7520453" cy="11167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9896" tIns="44948" rIns="89896" bIns="44948" rtlCol="0" anchor="ctr"/>
          <a:lstStyle/>
          <a:p>
            <a:pPr algn="ctr"/>
            <a:endParaRPr lang="en-US" sz="1059"/>
          </a:p>
        </p:txBody>
      </p:sp>
      <p:graphicFrame>
        <p:nvGraphicFramePr>
          <p:cNvPr id="145" name="Table 144"/>
          <p:cNvGraphicFramePr>
            <a:graphicFrameLocks noGrp="1"/>
          </p:cNvGraphicFramePr>
          <p:nvPr>
            <p:extLst>
              <p:ext uri="{D42A27DB-BD31-4B8C-83A1-F6EECF244321}">
                <p14:modId xmlns:p14="http://schemas.microsoft.com/office/powerpoint/2010/main" val="249034660"/>
              </p:ext>
            </p:extLst>
          </p:nvPr>
        </p:nvGraphicFramePr>
        <p:xfrm>
          <a:off x="2750222" y="3744816"/>
          <a:ext cx="2680251" cy="1944837"/>
        </p:xfrm>
        <a:graphic>
          <a:graphicData uri="http://schemas.openxmlformats.org/drawingml/2006/table">
            <a:tbl>
              <a:tblPr firstRow="1" bandRow="1">
                <a:tableStyleId>{2D5ABB26-0587-4C30-8999-92F81FD0307C}</a:tableStyleId>
              </a:tblPr>
              <a:tblGrid>
                <a:gridCol w="2680251"/>
              </a:tblGrid>
              <a:tr h="40515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1" i="0" u="none" strike="noStrike" kern="1200" cap="none" spc="0" normalizeH="0" baseline="0" noProof="0" dirty="0" smtClean="0">
                        <a:ln>
                          <a:noFill/>
                        </a:ln>
                        <a:solidFill>
                          <a:srgbClr val="FFFFFF"/>
                        </a:solidFill>
                        <a:effectLst/>
                        <a:uLnTx/>
                        <a:uFillTx/>
                        <a:latin typeface="+mn-lt"/>
                        <a:ea typeface="ＭＳ Ｐゴシック"/>
                      </a:endParaRPr>
                    </a:p>
                  </a:txBody>
                  <a:tcPr marL="88751" marR="88751">
                    <a:lnL w="6350" cap="flat" cmpd="sng" algn="ctr">
                      <a:solidFill>
                        <a:schemeClr val="bg2">
                          <a:lumMod val="50000"/>
                        </a:schemeClr>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r>
              <a:tr h="357372">
                <a:tc>
                  <a:txBody>
                    <a:bodyPr/>
                    <a:lstStyle/>
                    <a:p>
                      <a:r>
                        <a:rPr lang="en-US" sz="1100" b="1" dirty="0" smtClean="0">
                          <a:solidFill>
                            <a:schemeClr val="bg1"/>
                          </a:solidFill>
                          <a:latin typeface="+mn-lt"/>
                        </a:rPr>
                        <a:t>2013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err="1" smtClean="0">
                          <a:ln>
                            <a:noFill/>
                          </a:ln>
                          <a:solidFill>
                            <a:srgbClr val="FFFFFF"/>
                          </a:solidFill>
                          <a:effectLst/>
                          <a:uLnTx/>
                          <a:uFillTx/>
                          <a:latin typeface="+mn-lt"/>
                          <a:ea typeface="ＭＳ Ｐゴシック"/>
                          <a:cs typeface="+mn-cs"/>
                        </a:rPr>
                        <a:t>Nonjudicial</a:t>
                      </a:r>
                      <a:r>
                        <a:rPr kumimoji="0" lang="en-US" sz="1100" b="1" i="0" u="none" strike="noStrike" kern="1200" cap="all" spc="0" normalizeH="0" baseline="0" noProof="0" dirty="0" smtClean="0">
                          <a:ln>
                            <a:noFill/>
                          </a:ln>
                          <a:solidFill>
                            <a:srgbClr val="FFFFFF"/>
                          </a:solidFill>
                          <a:effectLst/>
                          <a:uLnTx/>
                          <a:uFillTx/>
                          <a:latin typeface="+mn-lt"/>
                          <a:ea typeface="ＭＳ Ｐゴシック"/>
                          <a:cs typeface="+mn-cs"/>
                        </a:rPr>
                        <a:t> settlement agreement</a:t>
                      </a:r>
                    </a:p>
                  </a:txBody>
                  <a:tcPr marL="88751" marR="88751" marT="27432" marB="27432" anchor="ctr">
                    <a:lnL w="6350" cap="flat" cmpd="sng" algn="ctr">
                      <a:solidFill>
                        <a:schemeClr val="bg2">
                          <a:lumMod val="90000"/>
                        </a:schemeClr>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solidFill>
                  </a:tcPr>
                </a:tc>
              </a:tr>
              <a:tr h="1149541">
                <a:tc>
                  <a:txBody>
                    <a:bodyPr/>
                    <a:lstStyle/>
                    <a:p>
                      <a:r>
                        <a:rPr lang="en-US" sz="1100" dirty="0" smtClean="0">
                          <a:latin typeface="+mn-lt"/>
                        </a:rPr>
                        <a:t>Delaware permits settlors, beneficiaries and fiduciaries an additional way to resolve matters with respect to trust administration without the time and expense of court involvement.</a:t>
                      </a:r>
                    </a:p>
                  </a:txBody>
                  <a:tcPr marL="88751" marR="88751" marB="91440">
                    <a:lnL w="6350" cap="flat" cmpd="sng" algn="ctr">
                      <a:solidFill>
                        <a:schemeClr val="bg2">
                          <a:lumMod val="90000"/>
                        </a:schemeClr>
                      </a:solid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lumMod val="20000"/>
                        <a:lumOff val="80000"/>
                      </a:schemeClr>
                    </a:solidFill>
                  </a:tcPr>
                </a:tc>
              </a:tr>
            </a:tbl>
          </a:graphicData>
        </a:graphic>
      </p:graphicFrame>
      <p:graphicFrame>
        <p:nvGraphicFramePr>
          <p:cNvPr id="140" name="Table 139"/>
          <p:cNvGraphicFramePr>
            <a:graphicFrameLocks noGrp="1"/>
          </p:cNvGraphicFramePr>
          <p:nvPr>
            <p:extLst>
              <p:ext uri="{D42A27DB-BD31-4B8C-83A1-F6EECF244321}">
                <p14:modId xmlns:p14="http://schemas.microsoft.com/office/powerpoint/2010/main" val="2586217572"/>
              </p:ext>
            </p:extLst>
          </p:nvPr>
        </p:nvGraphicFramePr>
        <p:xfrm>
          <a:off x="6069804" y="1559815"/>
          <a:ext cx="2047254" cy="2124874"/>
        </p:xfrm>
        <a:graphic>
          <a:graphicData uri="http://schemas.openxmlformats.org/drawingml/2006/table">
            <a:tbl>
              <a:tblPr firstRow="1" bandRow="1">
                <a:tableStyleId>{2D5ABB26-0587-4C30-8999-92F81FD0307C}</a:tableStyleId>
              </a:tblPr>
              <a:tblGrid>
                <a:gridCol w="2047254"/>
              </a:tblGrid>
              <a:tr h="4054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schemeClr val="bg1"/>
                          </a:solidFill>
                          <a:effectLst/>
                          <a:uLnTx/>
                          <a:uFillTx/>
                          <a:latin typeface="+mn-lt"/>
                          <a:ea typeface="ＭＳ Ｐゴシック"/>
                        </a:rPr>
                        <a:t>2017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schemeClr val="bg1"/>
                          </a:solidFill>
                          <a:effectLst/>
                          <a:uLnTx/>
                          <a:uFillTx/>
                          <a:latin typeface="+mn-lt"/>
                          <a:ea typeface="ＭＳ Ｐゴシック"/>
                        </a:rPr>
                        <a:t>EXCLUDED TRUSTEE</a:t>
                      </a:r>
                      <a:endParaRPr kumimoji="0" lang="en-US" sz="1100" b="1" i="0" u="none" strike="noStrike" kern="1200" cap="all" spc="0" normalizeH="0" baseline="0" noProof="0" dirty="0" smtClean="0">
                        <a:ln>
                          <a:noFill/>
                        </a:ln>
                        <a:solidFill>
                          <a:schemeClr val="bg1"/>
                        </a:solidFill>
                        <a:effectLst/>
                        <a:uLnTx/>
                        <a:uFillTx/>
                        <a:latin typeface="+mn-lt"/>
                        <a:ea typeface="ＭＳ Ｐゴシック"/>
                        <a:cs typeface="+mn-cs"/>
                      </a:endParaRPr>
                    </a:p>
                  </a:txBody>
                  <a:tcPr marL="88751" marR="88751" marT="27432" marB="27432">
                    <a:lnL w="3175" cap="flat" cmpd="sng" algn="ctr">
                      <a:solidFill>
                        <a:schemeClr val="bg2">
                          <a:lumMod val="2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tx2"/>
                    </a:solidFill>
                  </a:tcPr>
                </a:tc>
              </a:tr>
              <a:tr h="144124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000000"/>
                          </a:solidFill>
                          <a:effectLst/>
                          <a:uLnTx/>
                          <a:uFillTx/>
                          <a:latin typeface="+mn-lt"/>
                          <a:ea typeface="ＭＳ Ｐゴシック"/>
                        </a:rPr>
                        <a:t>Delaware law permits co-trustees to direct certain actions of another co-trustee and the excluded trustee is not liable for any loss resulting directly or indirectly from the action taken by the co-trustee.</a:t>
                      </a:r>
                    </a:p>
                  </a:txBody>
                  <a:tcPr marL="88751" marR="88751" marB="91440">
                    <a:lnL w="3175" cap="flat" cmpd="sng" algn="ctr">
                      <a:solidFill>
                        <a:schemeClr val="bg2">
                          <a:lumMod val="2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tx2">
                        <a:lumMod val="20000"/>
                        <a:lumOff val="80000"/>
                      </a:schemeClr>
                    </a:solidFill>
                  </a:tcPr>
                </a:tc>
              </a:tr>
              <a:tr h="278180">
                <a:tc>
                  <a:txBody>
                    <a:bodyPr/>
                    <a:lstStyle/>
                    <a:p>
                      <a:endParaRPr lang="en-US" sz="1100" dirty="0"/>
                    </a:p>
                  </a:txBody>
                  <a:tcPr marL="88751" marR="88751">
                    <a:lnL w="3175" cap="flat" cmpd="sng" algn="ctr">
                      <a:solidFill>
                        <a:schemeClr val="bg2">
                          <a:lumMod val="2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bl>
          </a:graphicData>
        </a:graphic>
      </p:graphicFrame>
      <p:graphicFrame>
        <p:nvGraphicFramePr>
          <p:cNvPr id="141" name="Table 140"/>
          <p:cNvGraphicFramePr>
            <a:graphicFrameLocks noGrp="1"/>
          </p:cNvGraphicFramePr>
          <p:nvPr>
            <p:extLst>
              <p:ext uri="{D42A27DB-BD31-4B8C-83A1-F6EECF244321}">
                <p14:modId xmlns:p14="http://schemas.microsoft.com/office/powerpoint/2010/main" val="292210373"/>
              </p:ext>
            </p:extLst>
          </p:nvPr>
        </p:nvGraphicFramePr>
        <p:xfrm>
          <a:off x="674284" y="1564221"/>
          <a:ext cx="1870913" cy="2118380"/>
        </p:xfrm>
        <a:graphic>
          <a:graphicData uri="http://schemas.openxmlformats.org/drawingml/2006/table">
            <a:tbl>
              <a:tblPr firstRow="1" bandRow="1">
                <a:tableStyleId>{2D5ABB26-0587-4C30-8999-92F81FD0307C}</a:tableStyleId>
              </a:tblPr>
              <a:tblGrid>
                <a:gridCol w="1870913"/>
              </a:tblGrid>
              <a:tr h="399049">
                <a:tc>
                  <a:txBody>
                    <a:bodyPr/>
                    <a:lstStyle/>
                    <a:p>
                      <a:r>
                        <a:rPr lang="en-US" sz="1100" b="1" dirty="0" smtClean="0">
                          <a:solidFill>
                            <a:schemeClr val="bg1"/>
                          </a:solidFill>
                          <a:latin typeface="+mn-lt"/>
                        </a:rPr>
                        <a:t>2009</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smtClean="0">
                          <a:ln>
                            <a:noFill/>
                          </a:ln>
                          <a:solidFill>
                            <a:srgbClr val="FFFFFF"/>
                          </a:solidFill>
                          <a:effectLst/>
                          <a:uLnTx/>
                          <a:uFillTx/>
                          <a:latin typeface="+mn-lt"/>
                          <a:ea typeface="ＭＳ Ｐゴシック"/>
                          <a:cs typeface="+mn-cs"/>
                        </a:rPr>
                        <a:t>Power to adjust</a:t>
                      </a:r>
                    </a:p>
                  </a:txBody>
                  <a:tcPr marL="88751" marR="88751" marT="27432" marB="27432" anchor="ctr">
                    <a:lnL w="3175" cap="flat" cmpd="sng" algn="ctr">
                      <a:solidFill>
                        <a:schemeClr val="bg2">
                          <a:lumMod val="2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tx2"/>
                    </a:solidFill>
                  </a:tcPr>
                </a:tc>
              </a:tr>
              <a:tr h="145433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smtClean="0">
                          <a:ln>
                            <a:noFill/>
                          </a:ln>
                          <a:solidFill>
                            <a:srgbClr val="000000"/>
                          </a:solidFill>
                          <a:effectLst/>
                          <a:uLnTx/>
                          <a:uFillTx/>
                          <a:latin typeface="+mn-lt"/>
                          <a:ea typeface="ＭＳ Ｐゴシック"/>
                        </a:rPr>
                        <a:t>Delaware law permits </a:t>
                      </a:r>
                      <a:br>
                        <a:rPr kumimoji="0" lang="en-US" sz="1100" b="0" i="0" u="none" strike="noStrike" kern="1200" cap="none" spc="0" normalizeH="0" baseline="0" noProof="0" dirty="0" smtClean="0">
                          <a:ln>
                            <a:noFill/>
                          </a:ln>
                          <a:solidFill>
                            <a:srgbClr val="000000"/>
                          </a:solidFill>
                          <a:effectLst/>
                          <a:uLnTx/>
                          <a:uFillTx/>
                          <a:latin typeface="+mn-lt"/>
                          <a:ea typeface="ＭＳ Ｐゴシック"/>
                        </a:rPr>
                      </a:br>
                      <a:r>
                        <a:rPr kumimoji="0" lang="en-US" sz="1100" b="0" i="0" u="none" strike="noStrike" kern="1200" cap="none" spc="0" normalizeH="0" baseline="0" noProof="0" dirty="0" smtClean="0">
                          <a:ln>
                            <a:noFill/>
                          </a:ln>
                          <a:solidFill>
                            <a:srgbClr val="000000"/>
                          </a:solidFill>
                          <a:effectLst/>
                          <a:uLnTx/>
                          <a:uFillTx/>
                          <a:latin typeface="+mn-lt"/>
                          <a:ea typeface="ＭＳ Ｐゴシック"/>
                        </a:rPr>
                        <a:t>a trustee to adjust between principal and income as necessary to administer a trust impartially among the beneficiaries</a:t>
                      </a:r>
                      <a:r>
                        <a:rPr lang="en-US" sz="1100" dirty="0" smtClean="0">
                          <a:latin typeface="+mn-lt"/>
                        </a:rPr>
                        <a:t> — </a:t>
                      </a:r>
                      <a:r>
                        <a:rPr kumimoji="0" lang="en-US" sz="1100" b="0" i="0" u="none" strike="noStrike" kern="1200" cap="none" spc="0" normalizeH="0" baseline="0" noProof="0" dirty="0" smtClean="0">
                          <a:ln>
                            <a:noFill/>
                          </a:ln>
                          <a:solidFill>
                            <a:srgbClr val="000000"/>
                          </a:solidFill>
                          <a:effectLst/>
                          <a:uLnTx/>
                          <a:uFillTx/>
                          <a:latin typeface="+mn-lt"/>
                          <a:ea typeface="ＭＳ Ｐゴシック"/>
                        </a:rPr>
                        <a:t>both current and remainder.</a:t>
                      </a:r>
                    </a:p>
                  </a:txBody>
                  <a:tcPr marL="88751" marR="88751" marB="91440">
                    <a:lnL w="3175" cap="flat" cmpd="sng" algn="ctr">
                      <a:solidFill>
                        <a:schemeClr val="bg2">
                          <a:lumMod val="2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solidFill>
                      <a:schemeClr val="tx2">
                        <a:lumMod val="20000"/>
                        <a:lumOff val="80000"/>
                      </a:schemeClr>
                    </a:solidFill>
                  </a:tcPr>
                </a:tc>
              </a:tr>
              <a:tr h="264993">
                <a:tc>
                  <a:txBody>
                    <a:bodyPr/>
                    <a:lstStyle/>
                    <a:p>
                      <a:endParaRPr lang="en-US" sz="1100" dirty="0"/>
                    </a:p>
                  </a:txBody>
                  <a:tcPr marL="88751" marR="88751">
                    <a:lnL w="3175" cap="flat" cmpd="sng" algn="ctr">
                      <a:solidFill>
                        <a:schemeClr val="bg2">
                          <a:lumMod val="25000"/>
                        </a:schemeClr>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r>
            </a:tbl>
          </a:graphicData>
        </a:graphic>
      </p:graphicFrame>
      <p:sp>
        <p:nvSpPr>
          <p:cNvPr id="2" name="Title 1"/>
          <p:cNvSpPr>
            <a:spLocks noGrp="1"/>
          </p:cNvSpPr>
          <p:nvPr>
            <p:ph type="title"/>
          </p:nvPr>
        </p:nvSpPr>
        <p:spPr>
          <a:xfrm>
            <a:off x="504209" y="451115"/>
            <a:ext cx="5849191" cy="489301"/>
          </a:xfrm>
        </p:spPr>
        <p:txBody>
          <a:bodyPr/>
          <a:lstStyle/>
          <a:p>
            <a:r>
              <a:rPr lang="en-US" sz="1147" b="1" dirty="0">
                <a:solidFill>
                  <a:schemeClr val="bg1">
                    <a:lumMod val="65000"/>
                  </a:schemeClr>
                </a:solidFill>
              </a:rPr>
              <a:t/>
            </a:r>
            <a:br>
              <a:rPr lang="en-US" sz="1147" b="1" dirty="0">
                <a:solidFill>
                  <a:schemeClr val="bg1">
                    <a:lumMod val="65000"/>
                  </a:schemeClr>
                </a:solidFill>
              </a:rPr>
            </a:br>
            <a:r>
              <a:rPr lang="en-US" dirty="0" smtClean="0"/>
              <a:t>A </a:t>
            </a:r>
            <a:r>
              <a:rPr lang="en-US" dirty="0"/>
              <a:t>progressive climate </a:t>
            </a:r>
            <a:r>
              <a:rPr lang="en-US" dirty="0" smtClean="0"/>
              <a:t>for trust </a:t>
            </a:r>
            <a:r>
              <a:rPr lang="en-US" dirty="0"/>
              <a:t>assets </a:t>
            </a:r>
          </a:p>
        </p:txBody>
      </p:sp>
      <p:sp>
        <p:nvSpPr>
          <p:cNvPr id="57" name="Oval 56"/>
          <p:cNvSpPr/>
          <p:nvPr/>
        </p:nvSpPr>
        <p:spPr>
          <a:xfrm>
            <a:off x="591980" y="3674454"/>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59" name="Oval 58"/>
          <p:cNvSpPr/>
          <p:nvPr/>
        </p:nvSpPr>
        <p:spPr>
          <a:xfrm>
            <a:off x="2667917" y="3667464"/>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60" name="Oval 59"/>
          <p:cNvSpPr/>
          <p:nvPr/>
        </p:nvSpPr>
        <p:spPr>
          <a:xfrm>
            <a:off x="5572292" y="3677044"/>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sp>
        <p:nvSpPr>
          <p:cNvPr id="62" name="Oval 61"/>
          <p:cNvSpPr/>
          <p:nvPr/>
        </p:nvSpPr>
        <p:spPr>
          <a:xfrm>
            <a:off x="5999914" y="3677044"/>
            <a:ext cx="136473" cy="140608"/>
          </a:xfrm>
          <a:prstGeom prst="ellipse">
            <a:avLst/>
          </a:prstGeom>
          <a:solidFill>
            <a:schemeClr val="tx2"/>
          </a:solidFill>
          <a:ln w="22225" cap="flat" cmpd="sng" algn="ctr">
            <a:no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lIns="89896" tIns="44948" rIns="89896" bIns="44948" rtlCol="0" anchor="ctr"/>
          <a:lstStyle/>
          <a:p>
            <a:pPr algn="ctr"/>
            <a:endParaRPr lang="en-US" sz="1059" dirty="0"/>
          </a:p>
        </p:txBody>
      </p:sp>
      <p:graphicFrame>
        <p:nvGraphicFramePr>
          <p:cNvPr id="18" name="Table 17"/>
          <p:cNvGraphicFramePr>
            <a:graphicFrameLocks noGrp="1"/>
          </p:cNvGraphicFramePr>
          <p:nvPr>
            <p:extLst>
              <p:ext uri="{D42A27DB-BD31-4B8C-83A1-F6EECF244321}">
                <p14:modId xmlns:p14="http://schemas.microsoft.com/office/powerpoint/2010/main" val="3893502232"/>
              </p:ext>
            </p:extLst>
          </p:nvPr>
        </p:nvGraphicFramePr>
        <p:xfrm>
          <a:off x="2872253" y="1564093"/>
          <a:ext cx="2779261" cy="2171971"/>
        </p:xfrm>
        <a:graphic>
          <a:graphicData uri="http://schemas.openxmlformats.org/drawingml/2006/table">
            <a:tbl>
              <a:tblPr firstRow="1" bandRow="1">
                <a:tableStyleId>{2D5ABB26-0587-4C30-8999-92F81FD0307C}</a:tableStyleId>
              </a:tblPr>
              <a:tblGrid>
                <a:gridCol w="2779261"/>
              </a:tblGrid>
              <a:tr h="405384">
                <a:tc>
                  <a:txBody>
                    <a:bodyPr/>
                    <a:lstStyle/>
                    <a:p>
                      <a:r>
                        <a:rPr lang="en-US" sz="1100" b="1" dirty="0" smtClean="0">
                          <a:solidFill>
                            <a:schemeClr val="bg1"/>
                          </a:solidFill>
                          <a:latin typeface="+mn-lt"/>
                        </a:rPr>
                        <a:t>2016</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1" i="0" u="none" strike="noStrike" kern="1200" cap="all" spc="0" normalizeH="0" baseline="0" noProof="0" dirty="0" smtClean="0">
                          <a:ln>
                            <a:noFill/>
                          </a:ln>
                          <a:solidFill>
                            <a:schemeClr val="bg1"/>
                          </a:solidFill>
                          <a:effectLst/>
                          <a:uLnTx/>
                          <a:uFillTx/>
                          <a:latin typeface="+mn-lt"/>
                          <a:ea typeface="ＭＳ Ｐゴシック"/>
                          <a:cs typeface="+mn-cs"/>
                        </a:rPr>
                        <a:t>Trust modification</a:t>
                      </a:r>
                    </a:p>
                  </a:txBody>
                  <a:tcPr marL="88751" marR="88751" marT="27432" marB="27432" anchor="ctr">
                    <a:lnL w="6350" cap="flat" cmpd="sng" algn="ctr">
                      <a:noFill/>
                      <a:prstDash val="solid"/>
                      <a:round/>
                      <a:headEnd type="none" w="med" len="med"/>
                      <a:tailEnd type="none" w="med" len="med"/>
                    </a:lnL>
                    <a:lnR w="3175" cap="flat" cmpd="sng" algn="ctr">
                      <a:solidFill>
                        <a:schemeClr val="bg2">
                          <a:lumMod val="2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solidFill>
                  </a:tcPr>
                </a:tc>
              </a:tr>
              <a:tr h="144897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kern="1200" dirty="0" smtClean="0">
                          <a:solidFill>
                            <a:schemeClr val="tx1"/>
                          </a:solidFill>
                          <a:effectLst/>
                          <a:latin typeface="+mn-lt"/>
                          <a:ea typeface="+mn-ea"/>
                          <a:cs typeface="+mn-cs"/>
                        </a:rPr>
                        <a:t>Delaware enhanced its trust modification legislation by expanding the scope of the Non-Judicial Settlement Agreement statute and by enacting a Modification statute allowing for more extensive modification of irrevocable trusts, with grantor participation, without Court involvement.  </a:t>
                      </a:r>
                      <a:endParaRPr kumimoji="0" lang="en-US" sz="1100" b="0" i="0" u="none" strike="noStrike" kern="1200" cap="none" spc="0" normalizeH="0" baseline="0" noProof="0" dirty="0" smtClean="0">
                        <a:ln>
                          <a:noFill/>
                        </a:ln>
                        <a:solidFill>
                          <a:schemeClr val="tx1"/>
                        </a:solidFill>
                        <a:effectLst/>
                        <a:uLnTx/>
                        <a:uFillTx/>
                        <a:latin typeface="+mn-lt"/>
                        <a:ea typeface="ＭＳ Ｐゴシック"/>
                      </a:endParaRPr>
                    </a:p>
                  </a:txBody>
                  <a:tcPr marL="88751" marR="88751" marB="91440">
                    <a:lnL w="6350" cap="flat" cmpd="sng" algn="ctr">
                      <a:noFill/>
                      <a:prstDash val="solid"/>
                      <a:round/>
                      <a:headEnd type="none" w="med" len="med"/>
                      <a:tailEnd type="none" w="med" len="med"/>
                    </a:lnL>
                    <a:lnR w="3175" cap="flat" cmpd="sng" algn="ctr">
                      <a:solidFill>
                        <a:schemeClr val="bg2">
                          <a:lumMod val="25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chemeClr val="tx2">
                        <a:lumMod val="20000"/>
                        <a:lumOff val="80000"/>
                      </a:schemeClr>
                    </a:solidFill>
                  </a:tcPr>
                </a:tc>
              </a:tr>
              <a:tr h="317615">
                <a:tc>
                  <a:txBody>
                    <a:bodyPr/>
                    <a:lstStyle/>
                    <a:p>
                      <a:endParaRPr lang="en-US" sz="1100" dirty="0"/>
                    </a:p>
                  </a:txBody>
                  <a:tcPr marL="88751" marR="88751">
                    <a:lnL w="6350" cap="flat" cmpd="sng" algn="ctr">
                      <a:noFill/>
                      <a:prstDash val="solid"/>
                      <a:round/>
                      <a:headEnd type="none" w="med" len="med"/>
                      <a:tailEnd type="none" w="med" len="med"/>
                    </a:lnL>
                    <a:lnR w="3175" cap="flat" cmpd="sng" algn="ctr">
                      <a:solidFill>
                        <a:schemeClr val="bg2">
                          <a:lumMod val="25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r>
            </a:tbl>
          </a:graphicData>
        </a:graphic>
      </p:graphicFrame>
      <p:sp>
        <p:nvSpPr>
          <p:cNvPr id="21" name="TextBox 20"/>
          <p:cNvSpPr txBox="1"/>
          <p:nvPr/>
        </p:nvSpPr>
        <p:spPr>
          <a:xfrm>
            <a:off x="389835" y="3816756"/>
            <a:ext cx="516834" cy="261610"/>
          </a:xfrm>
          <a:prstGeom prst="rect">
            <a:avLst/>
          </a:prstGeom>
          <a:noFill/>
        </p:spPr>
        <p:txBody>
          <a:bodyPr wrap="square" rtlCol="0">
            <a:spAutoFit/>
          </a:bodyPr>
          <a:lstStyle/>
          <a:p>
            <a:pPr algn="ctr"/>
            <a:r>
              <a:rPr lang="en-US" sz="1100" dirty="0" smtClean="0">
                <a:latin typeface="+mn-lt"/>
              </a:rPr>
              <a:t>2009</a:t>
            </a:r>
            <a:endParaRPr lang="en-US" sz="1100" dirty="0">
              <a:latin typeface="+mn-lt"/>
            </a:endParaRPr>
          </a:p>
        </p:txBody>
      </p:sp>
      <p:sp>
        <p:nvSpPr>
          <p:cNvPr id="22" name="TextBox 21"/>
          <p:cNvSpPr txBox="1"/>
          <p:nvPr/>
        </p:nvSpPr>
        <p:spPr>
          <a:xfrm>
            <a:off x="2474512" y="3403329"/>
            <a:ext cx="516834" cy="261610"/>
          </a:xfrm>
          <a:prstGeom prst="rect">
            <a:avLst/>
          </a:prstGeom>
          <a:noFill/>
        </p:spPr>
        <p:txBody>
          <a:bodyPr wrap="square" rtlCol="0">
            <a:spAutoFit/>
          </a:bodyPr>
          <a:lstStyle/>
          <a:p>
            <a:pPr algn="ctr"/>
            <a:r>
              <a:rPr lang="en-US" sz="1100" dirty="0" smtClean="0">
                <a:latin typeface="+mn-lt"/>
              </a:rPr>
              <a:t>2013</a:t>
            </a:r>
            <a:endParaRPr lang="en-US" sz="1100" dirty="0">
              <a:latin typeface="+mn-lt"/>
            </a:endParaRPr>
          </a:p>
        </p:txBody>
      </p:sp>
      <p:sp>
        <p:nvSpPr>
          <p:cNvPr id="26" name="TextBox 25"/>
          <p:cNvSpPr txBox="1"/>
          <p:nvPr/>
        </p:nvSpPr>
        <p:spPr>
          <a:xfrm>
            <a:off x="5382111" y="3816756"/>
            <a:ext cx="516834" cy="261610"/>
          </a:xfrm>
          <a:prstGeom prst="rect">
            <a:avLst/>
          </a:prstGeom>
          <a:noFill/>
        </p:spPr>
        <p:txBody>
          <a:bodyPr wrap="square" rtlCol="0">
            <a:spAutoFit/>
          </a:bodyPr>
          <a:lstStyle/>
          <a:p>
            <a:r>
              <a:rPr lang="en-US" sz="1100" dirty="0" smtClean="0">
                <a:latin typeface="+mn-lt"/>
              </a:rPr>
              <a:t>2016</a:t>
            </a:r>
            <a:endParaRPr lang="en-US" sz="1100" dirty="0">
              <a:latin typeface="+mn-lt"/>
            </a:endParaRPr>
          </a:p>
        </p:txBody>
      </p:sp>
      <p:sp>
        <p:nvSpPr>
          <p:cNvPr id="27" name="TextBox 26"/>
          <p:cNvSpPr txBox="1"/>
          <p:nvPr/>
        </p:nvSpPr>
        <p:spPr>
          <a:xfrm>
            <a:off x="5811386" y="3808072"/>
            <a:ext cx="516834" cy="261610"/>
          </a:xfrm>
          <a:prstGeom prst="rect">
            <a:avLst/>
          </a:prstGeom>
          <a:noFill/>
        </p:spPr>
        <p:txBody>
          <a:bodyPr wrap="square" rtlCol="0">
            <a:spAutoFit/>
          </a:bodyPr>
          <a:lstStyle/>
          <a:p>
            <a:r>
              <a:rPr lang="en-US" sz="1100" dirty="0" smtClean="0">
                <a:latin typeface="+mn-lt"/>
              </a:rPr>
              <a:t>2017</a:t>
            </a:r>
            <a:endParaRPr lang="en-US" sz="1100" dirty="0">
              <a:latin typeface="+mn-lt"/>
            </a:endParaRPr>
          </a:p>
        </p:txBody>
      </p:sp>
    </p:spTree>
    <p:extLst>
      <p:ext uri="{BB962C8B-B14F-4D97-AF65-F5344CB8AC3E}">
        <p14:creationId xmlns:p14="http://schemas.microsoft.com/office/powerpoint/2010/main" val="3835742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8542"/>
            <a:ext cx="6400800" cy="321627"/>
          </a:xfrm>
        </p:spPr>
        <p:txBody>
          <a:bodyPr/>
          <a:lstStyle/>
          <a:p>
            <a:r>
              <a:rPr lang="en-US" dirty="0" smtClean="0"/>
              <a:t>2017/2019</a:t>
            </a:r>
            <a:r>
              <a:rPr lang="en-US" dirty="0"/>
              <a:t> Trust Act Highlights</a:t>
            </a:r>
          </a:p>
        </p:txBody>
      </p:sp>
      <p:sp>
        <p:nvSpPr>
          <p:cNvPr id="3" name="Content Placeholder 2"/>
          <p:cNvSpPr>
            <a:spLocks noGrp="1"/>
          </p:cNvSpPr>
          <p:nvPr>
            <p:ph idx="1"/>
          </p:nvPr>
        </p:nvSpPr>
        <p:spPr/>
        <p:txBody>
          <a:bodyPr/>
          <a:lstStyle/>
          <a:p>
            <a:pPr marL="285750" lvl="0" indent="-285750">
              <a:buFont typeface="Arial" panose="020B0604020202020204" pitchFamily="34" charset="0"/>
              <a:buChar char="•"/>
            </a:pPr>
            <a:r>
              <a:rPr lang="en-US" sz="1800" dirty="0"/>
              <a:t>Decanting Statute enhanced to permit decanting into the same trust, without the need to create a new separate trust.</a:t>
            </a:r>
          </a:p>
          <a:p>
            <a:pPr marL="285750" lvl="0" indent="-285750">
              <a:buFont typeface="Arial" panose="020B0604020202020204" pitchFamily="34" charset="0"/>
              <a:buChar char="•"/>
            </a:pPr>
            <a:r>
              <a:rPr lang="en-US" sz="1800" dirty="0"/>
              <a:t>Modification Statute amended to permit an agent for the Settlor under a power of attorney the power to participate in the modification of a trust.  </a:t>
            </a:r>
          </a:p>
          <a:p>
            <a:pPr marL="285750" lvl="0" indent="-285750">
              <a:buFont typeface="Arial" panose="020B0604020202020204" pitchFamily="34" charset="0"/>
              <a:buChar char="•"/>
            </a:pPr>
            <a:r>
              <a:rPr lang="en-US" sz="1800" dirty="0"/>
              <a:t>New limitations period for actions against a trustee of 120 days following the issuance of an adequate report to the beneficiaries.  </a:t>
            </a:r>
          </a:p>
          <a:p>
            <a:pPr marL="285750" lvl="0" indent="-285750">
              <a:buFont typeface="Arial" panose="020B0604020202020204" pitchFamily="34" charset="0"/>
              <a:buChar char="•"/>
            </a:pPr>
            <a:r>
              <a:rPr lang="en-US" sz="1800" dirty="0"/>
              <a:t>Introduction of the Excluded Co-Trustee Statute allowing the appointment of a co-trustee with designated authority to take specific actions on behalf of the trust.  </a:t>
            </a:r>
            <a:endParaRPr lang="en-US" sz="1800" dirty="0" smtClean="0"/>
          </a:p>
          <a:p>
            <a:pPr marL="285750" lvl="0" indent="-285750">
              <a:buFont typeface="Arial" panose="020B0604020202020204" pitchFamily="34" charset="0"/>
              <a:buChar char="•"/>
            </a:pPr>
            <a:r>
              <a:rPr lang="en-US" sz="1800" dirty="0" smtClean="0"/>
              <a:t>2018 Act </a:t>
            </a:r>
            <a:r>
              <a:rPr lang="en-US" sz="1800" dirty="0"/>
              <a:t>expanded the virtual representation statute with several new subsections added.    </a:t>
            </a:r>
          </a:p>
          <a:p>
            <a:pPr lvl="3"/>
            <a:endParaRPr lang="en-US" sz="1800" dirty="0" smtClean="0"/>
          </a:p>
          <a:p>
            <a:pPr lvl="3">
              <a:buNone/>
            </a:pPr>
            <a:endParaRPr lang="en-US" dirty="0" smtClean="0"/>
          </a:p>
        </p:txBody>
      </p:sp>
      <p:sp>
        <p:nvSpPr>
          <p:cNvPr id="4" name="Slide Number Placeholder 3"/>
          <p:cNvSpPr>
            <a:spLocks noGrp="1"/>
          </p:cNvSpPr>
          <p:nvPr>
            <p:ph type="sldNum" sz="quarter" idx="12"/>
          </p:nvPr>
        </p:nvSpPr>
        <p:spPr/>
        <p:txBody>
          <a:bodyPr/>
          <a:lstStyle/>
          <a:p>
            <a:fld id="{D8A2AC44-5FB7-4109-B85E-1E2EF6507B7F}" type="slidenum">
              <a:rPr lang="en-US" smtClean="0"/>
              <a:pPr/>
              <a:t>8</a:t>
            </a:fld>
            <a:endParaRPr lang="en-US" dirty="0"/>
          </a:p>
        </p:txBody>
      </p:sp>
    </p:spTree>
    <p:extLst>
      <p:ext uri="{BB962C8B-B14F-4D97-AF65-F5344CB8AC3E}">
        <p14:creationId xmlns:p14="http://schemas.microsoft.com/office/powerpoint/2010/main" val="21009650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527034" y="6491040"/>
            <a:ext cx="356616" cy="228600"/>
          </a:xfrm>
          <a:prstGeom prst="rect">
            <a:avLst/>
          </a:prstGeom>
        </p:spPr>
        <p:txBody>
          <a:bodyPr/>
          <a:lstStyle/>
          <a:p>
            <a:fld id="{F3FF2A6B-5031-7E4F-A0DA-872CEBD7BB98}" type="slidenum">
              <a:rPr lang="en-US" smtClean="0"/>
              <a:pPr/>
              <a:t>9</a:t>
            </a:fld>
            <a:endParaRPr lang="en-US" dirty="0"/>
          </a:p>
        </p:txBody>
      </p:sp>
      <p:sp>
        <p:nvSpPr>
          <p:cNvPr id="75777" name="Title 1"/>
          <p:cNvSpPr>
            <a:spLocks noGrp="1"/>
          </p:cNvSpPr>
          <p:nvPr>
            <p:ph type="title"/>
          </p:nvPr>
        </p:nvSpPr>
        <p:spPr/>
        <p:txBody>
          <a:bodyPr/>
          <a:lstStyle/>
          <a:p>
            <a:r>
              <a:rPr lang="en-US" dirty="0" smtClean="0"/>
              <a:t>MOVING TRUSTS TO DELAWARE</a:t>
            </a:r>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ustom Design">
  <a:themeElements>
    <a:clrScheme name="UST 2013 PPT w/link">
      <a:dk1>
        <a:srgbClr val="000000"/>
      </a:dk1>
      <a:lt1>
        <a:srgbClr val="FFFFFF"/>
      </a:lt1>
      <a:dk2>
        <a:srgbClr val="857363"/>
      </a:dk2>
      <a:lt2>
        <a:srgbClr val="EBE7DD"/>
      </a:lt2>
      <a:accent1>
        <a:srgbClr val="165788"/>
      </a:accent1>
      <a:accent2>
        <a:srgbClr val="8D1F21"/>
      </a:accent2>
      <a:accent3>
        <a:srgbClr val="007000"/>
      </a:accent3>
      <a:accent4>
        <a:srgbClr val="F1BD3B"/>
      </a:accent4>
      <a:accent5>
        <a:srgbClr val="4F2D7F"/>
      </a:accent5>
      <a:accent6>
        <a:srgbClr val="E77F3B"/>
      </a:accent6>
      <a:hlink>
        <a:srgbClr val="165788"/>
      </a:hlink>
      <a:folHlink>
        <a:srgbClr val="85736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10996</TotalTime>
  <Words>2213</Words>
  <Application>Microsoft Office PowerPoint</Application>
  <PresentationFormat>On-screen Show (4:3)</PresentationFormat>
  <Paragraphs>345</Paragraphs>
  <Slides>25</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ＭＳ Ｐゴシック</vt:lpstr>
      <vt:lpstr>Arial</vt:lpstr>
      <vt:lpstr>Calibri</vt:lpstr>
      <vt:lpstr>Cambria</vt:lpstr>
      <vt:lpstr>Times</vt:lpstr>
      <vt:lpstr>Times New Roman</vt:lpstr>
      <vt:lpstr>Wingdings</vt:lpstr>
      <vt:lpstr>Custom Design</vt:lpstr>
      <vt:lpstr>PowerPoint Presentation</vt:lpstr>
      <vt:lpstr>Disclosure</vt:lpstr>
      <vt:lpstr>Changing trust situs</vt:lpstr>
      <vt:lpstr>Reasons for moving trusts</vt:lpstr>
      <vt:lpstr>Why do clients choose Delaware?</vt:lpstr>
      <vt:lpstr> A progressive climate for trust assets </vt:lpstr>
      <vt:lpstr> A progressive climate for trust assets </vt:lpstr>
      <vt:lpstr>2017/2019 Trust Act Highlights</vt:lpstr>
      <vt:lpstr>MOVING TRUSTS TO DELAWARE</vt:lpstr>
      <vt:lpstr>Situs</vt:lpstr>
      <vt:lpstr>Trust Modifications</vt:lpstr>
      <vt:lpstr>Non-Judicial Settlement Agreement (NJSA) §3338 – revised 7/29/16</vt:lpstr>
      <vt:lpstr>Non-Judicial Settlement Agreement (NJSA)  §3338  revised 7/29/16</vt:lpstr>
      <vt:lpstr>Modification of Trust by Consent While  Trustor is Living (§3342 enacted 7/29/16)</vt:lpstr>
      <vt:lpstr>Decanting (§3528) </vt:lpstr>
      <vt:lpstr>Merger  §3325(29) </vt:lpstr>
      <vt:lpstr>Court Order</vt:lpstr>
      <vt:lpstr>Administrative Power of Amendment</vt:lpstr>
      <vt:lpstr>Risks</vt:lpstr>
      <vt:lpstr>Delaware Supreme Court Peierls Decision</vt:lpstr>
      <vt:lpstr>Delaware Supreme Court Peierls Decision</vt:lpstr>
      <vt:lpstr>Moving trusts</vt:lpstr>
      <vt:lpstr>State fiduciary income tax</vt:lpstr>
      <vt:lpstr>Roadblocks</vt:lpstr>
      <vt:lpstr>PowerPoint Presentation</vt:lpstr>
    </vt:vector>
  </TitlesOfParts>
  <Company>Bank of America</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PRESENTATION COVER LOREM IPSUM DOLOR</dc:title>
  <dc:creator>ECS</dc:creator>
  <cp:keywords>PRES-03-16-1047.F</cp:keywords>
  <cp:lastModifiedBy>Forrest, Thomas M</cp:lastModifiedBy>
  <cp:revision>1029</cp:revision>
  <cp:lastPrinted>2013-01-04T16:59:21Z</cp:lastPrinted>
  <dcterms:created xsi:type="dcterms:W3CDTF">2013-01-16T13:48:24Z</dcterms:created>
  <dcterms:modified xsi:type="dcterms:W3CDTF">2019-04-22T18:18:28Z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BAC07">
    <vt:bool>true</vt:bool>
  </property>
  <property fmtid="{D5CDD505-2E9C-101B-9397-08002B2CF9AE}" pid="3" name="_NewReviewCycle">
    <vt:lpwstr/>
  </property>
  <property fmtid="{D5CDD505-2E9C-101B-9397-08002B2CF9AE}" pid="9" name="TitusGUID">
    <vt:lpwstr>fb19c2cc-3143-4d6e-832c-f61d88ca6040</vt:lpwstr>
  </property>
  <property fmtid="{D5CDD505-2E9C-101B-9397-08002B2CF9AE}" pid="10" name="Classification">
    <vt:lpwstr>Unclassified</vt:lpwstr>
  </property>
</Properties>
</file>